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76" r:id="rId8"/>
    <p:sldId id="273" r:id="rId9"/>
    <p:sldId id="277" r:id="rId10"/>
    <p:sldId id="265" r:id="rId11"/>
    <p:sldId id="270" r:id="rId12"/>
    <p:sldId id="267" r:id="rId13"/>
    <p:sldId id="268" r:id="rId14"/>
    <p:sldId id="271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93" autoAdjust="0"/>
  </p:normalViewPr>
  <p:slideViewPr>
    <p:cSldViewPr>
      <p:cViewPr varScale="1">
        <p:scale>
          <a:sx n="91" d="100"/>
          <a:sy n="91" d="100"/>
        </p:scale>
        <p:origin x="372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hisholm" userId="27f139b54df7c81f" providerId="LiveId" clId="{1E75792B-7063-4E0F-B85E-9BD31C4D2E53}"/>
    <pc:docChg chg="undo custSel delSld modSld">
      <pc:chgData name="Tim Chisholm" userId="27f139b54df7c81f" providerId="LiveId" clId="{1E75792B-7063-4E0F-B85E-9BD31C4D2E53}" dt="2024-01-10T22:30:07.872" v="85" actId="20577"/>
      <pc:docMkLst>
        <pc:docMk/>
      </pc:docMkLst>
      <pc:sldChg chg="modSp mod">
        <pc:chgData name="Tim Chisholm" userId="27f139b54df7c81f" providerId="LiveId" clId="{1E75792B-7063-4E0F-B85E-9BD31C4D2E53}" dt="2024-01-10T22:24:05.537" v="4" actId="20577"/>
        <pc:sldMkLst>
          <pc:docMk/>
          <pc:sldMk cId="0" sldId="256"/>
        </pc:sldMkLst>
        <pc:spChg chg="mod">
          <ac:chgData name="Tim Chisholm" userId="27f139b54df7c81f" providerId="LiveId" clId="{1E75792B-7063-4E0F-B85E-9BD31C4D2E53}" dt="2024-01-10T22:24:05.537" v="4" actId="20577"/>
          <ac:spMkLst>
            <pc:docMk/>
            <pc:sldMk cId="0" sldId="256"/>
            <ac:spMk id="21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23:55.525" v="1" actId="20577"/>
          <ac:spMkLst>
            <pc:docMk/>
            <pc:sldMk cId="0" sldId="256"/>
            <ac:spMk id="22" creationId="{00000000-0000-0000-0000-000000000000}"/>
          </ac:spMkLst>
        </pc:spChg>
      </pc:sldChg>
      <pc:sldChg chg="delSp mod">
        <pc:chgData name="Tim Chisholm" userId="27f139b54df7c81f" providerId="LiveId" clId="{1E75792B-7063-4E0F-B85E-9BD31C4D2E53}" dt="2024-01-10T22:25:22.611" v="6" actId="478"/>
        <pc:sldMkLst>
          <pc:docMk/>
          <pc:sldMk cId="0" sldId="257"/>
        </pc:sldMkLst>
        <pc:spChg chg="del">
          <ac:chgData name="Tim Chisholm" userId="27f139b54df7c81f" providerId="LiveId" clId="{1E75792B-7063-4E0F-B85E-9BD31C4D2E53}" dt="2024-01-10T22:25:22.611" v="6" actId="478"/>
          <ac:spMkLst>
            <pc:docMk/>
            <pc:sldMk cId="0" sldId="257"/>
            <ac:spMk id="4" creationId="{7F00062F-7649-713E-5F78-4445AB017CF6}"/>
          </ac:spMkLst>
        </pc:spChg>
      </pc:sldChg>
      <pc:sldChg chg="delSp mod">
        <pc:chgData name="Tim Chisholm" userId="27f139b54df7c81f" providerId="LiveId" clId="{1E75792B-7063-4E0F-B85E-9BD31C4D2E53}" dt="2024-01-10T22:25:26.321" v="7" actId="478"/>
        <pc:sldMkLst>
          <pc:docMk/>
          <pc:sldMk cId="0" sldId="258"/>
        </pc:sldMkLst>
        <pc:spChg chg="del">
          <ac:chgData name="Tim Chisholm" userId="27f139b54df7c81f" providerId="LiveId" clId="{1E75792B-7063-4E0F-B85E-9BD31C4D2E53}" dt="2024-01-10T22:25:26.321" v="7" actId="478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">
        <pc:chgData name="Tim Chisholm" userId="27f139b54df7c81f" providerId="LiveId" clId="{1E75792B-7063-4E0F-B85E-9BD31C4D2E53}" dt="2024-01-10T22:27:29.982" v="59" actId="1076"/>
        <pc:sldMkLst>
          <pc:docMk/>
          <pc:sldMk cId="0" sldId="261"/>
        </pc:sldMkLst>
        <pc:spChg chg="mod">
          <ac:chgData name="Tim Chisholm" userId="27f139b54df7c81f" providerId="LiveId" clId="{1E75792B-7063-4E0F-B85E-9BD31C4D2E53}" dt="2024-01-10T22:25:38.099" v="9" actId="122"/>
          <ac:spMkLst>
            <pc:docMk/>
            <pc:sldMk cId="0" sldId="261"/>
            <ac:spMk id="5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26:19.895" v="30" actId="14100"/>
          <ac:spMkLst>
            <pc:docMk/>
            <pc:sldMk cId="0" sldId="261"/>
            <ac:spMk id="6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26:23.081" v="31" actId="14100"/>
          <ac:spMkLst>
            <pc:docMk/>
            <pc:sldMk cId="0" sldId="261"/>
            <ac:spMk id="7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25:58.454" v="12" actId="6549"/>
          <ac:spMkLst>
            <pc:docMk/>
            <pc:sldMk cId="0" sldId="261"/>
            <ac:spMk id="8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27:27.780" v="58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27:23.612" v="57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27:29.982" v="59" actId="1076"/>
          <ac:spMkLst>
            <pc:docMk/>
            <pc:sldMk cId="0" sldId="261"/>
            <ac:spMk id="11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26:07.558" v="27" actId="20577"/>
          <ac:spMkLst>
            <pc:docMk/>
            <pc:sldMk cId="0" sldId="261"/>
            <ac:spMk id="21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26:13.476" v="29" actId="20577"/>
          <ac:spMkLst>
            <pc:docMk/>
            <pc:sldMk cId="0" sldId="261"/>
            <ac:spMk id="22" creationId="{00000000-0000-0000-0000-000000000000}"/>
          </ac:spMkLst>
        </pc:spChg>
        <pc:spChg chg="del mod">
          <ac:chgData name="Tim Chisholm" userId="27f139b54df7c81f" providerId="LiveId" clId="{1E75792B-7063-4E0F-B85E-9BD31C4D2E53}" dt="2024-01-10T22:26:34.542" v="37" actId="478"/>
          <ac:spMkLst>
            <pc:docMk/>
            <pc:sldMk cId="0" sldId="261"/>
            <ac:spMk id="23" creationId="{00000000-0000-0000-0000-000000000000}"/>
          </ac:spMkLst>
        </pc:spChg>
        <pc:spChg chg="del">
          <ac:chgData name="Tim Chisholm" userId="27f139b54df7c81f" providerId="LiveId" clId="{1E75792B-7063-4E0F-B85E-9BD31C4D2E53}" dt="2024-01-10T22:26:35.282" v="38" actId="478"/>
          <ac:spMkLst>
            <pc:docMk/>
            <pc:sldMk cId="0" sldId="261"/>
            <ac:spMk id="24" creationId="{00000000-0000-0000-0000-000000000000}"/>
          </ac:spMkLst>
        </pc:spChg>
        <pc:spChg chg="del">
          <ac:chgData name="Tim Chisholm" userId="27f139b54df7c81f" providerId="LiveId" clId="{1E75792B-7063-4E0F-B85E-9BD31C4D2E53}" dt="2024-01-10T22:26:36.160" v="39" actId="478"/>
          <ac:spMkLst>
            <pc:docMk/>
            <pc:sldMk cId="0" sldId="261"/>
            <ac:spMk id="25" creationId="{00000000-0000-0000-0000-000000000000}"/>
          </ac:spMkLst>
        </pc:spChg>
        <pc:spChg chg="del">
          <ac:chgData name="Tim Chisholm" userId="27f139b54df7c81f" providerId="LiveId" clId="{1E75792B-7063-4E0F-B85E-9BD31C4D2E53}" dt="2024-01-10T22:26:36.680" v="40" actId="478"/>
          <ac:spMkLst>
            <pc:docMk/>
            <pc:sldMk cId="0" sldId="261"/>
            <ac:spMk id="26" creationId="{00000000-0000-0000-0000-000000000000}"/>
          </ac:spMkLst>
        </pc:spChg>
        <pc:spChg chg="del">
          <ac:chgData name="Tim Chisholm" userId="27f139b54df7c81f" providerId="LiveId" clId="{1E75792B-7063-4E0F-B85E-9BD31C4D2E53}" dt="2024-01-10T22:26:39.530" v="43" actId="478"/>
          <ac:spMkLst>
            <pc:docMk/>
            <pc:sldMk cId="0" sldId="261"/>
            <ac:spMk id="27" creationId="{00000000-0000-0000-0000-000000000000}"/>
          </ac:spMkLst>
        </pc:spChg>
        <pc:spChg chg="del">
          <ac:chgData name="Tim Chisholm" userId="27f139b54df7c81f" providerId="LiveId" clId="{1E75792B-7063-4E0F-B85E-9BD31C4D2E53}" dt="2024-01-10T22:26:37.252" v="41" actId="478"/>
          <ac:spMkLst>
            <pc:docMk/>
            <pc:sldMk cId="0" sldId="261"/>
            <ac:spMk id="28" creationId="{00000000-0000-0000-0000-000000000000}"/>
          </ac:spMkLst>
        </pc:spChg>
        <pc:spChg chg="del mod">
          <ac:chgData name="Tim Chisholm" userId="27f139b54df7c81f" providerId="LiveId" clId="{1E75792B-7063-4E0F-B85E-9BD31C4D2E53}" dt="2024-01-10T22:26:41.123" v="45" actId="478"/>
          <ac:spMkLst>
            <pc:docMk/>
            <pc:sldMk cId="0" sldId="261"/>
            <ac:spMk id="29" creationId="{00000000-0000-0000-0000-000000000000}"/>
          </ac:spMkLst>
        </pc:spChg>
        <pc:spChg chg="add mod">
          <ac:chgData name="Tim Chisholm" userId="27f139b54df7c81f" providerId="LiveId" clId="{1E75792B-7063-4E0F-B85E-9BD31C4D2E53}" dt="2024-01-10T22:26:59.224" v="48" actId="1076"/>
          <ac:spMkLst>
            <pc:docMk/>
            <pc:sldMk cId="0" sldId="261"/>
            <ac:spMk id="30" creationId="{F8E32DBB-6C60-A644-A0B0-70B7507C9016}"/>
          </ac:spMkLst>
        </pc:spChg>
        <pc:spChg chg="add mod">
          <ac:chgData name="Tim Chisholm" userId="27f139b54df7c81f" providerId="LiveId" clId="{1E75792B-7063-4E0F-B85E-9BD31C4D2E53}" dt="2024-01-10T22:26:59.224" v="48" actId="1076"/>
          <ac:spMkLst>
            <pc:docMk/>
            <pc:sldMk cId="0" sldId="261"/>
            <ac:spMk id="31" creationId="{50A0E929-FEFB-A0AC-58F9-BCDFE68F37B4}"/>
          </ac:spMkLst>
        </pc:spChg>
        <pc:spChg chg="add mod">
          <ac:chgData name="Tim Chisholm" userId="27f139b54df7c81f" providerId="LiveId" clId="{1E75792B-7063-4E0F-B85E-9BD31C4D2E53}" dt="2024-01-10T22:26:59.224" v="48" actId="1076"/>
          <ac:spMkLst>
            <pc:docMk/>
            <pc:sldMk cId="0" sldId="261"/>
            <ac:spMk id="32" creationId="{5C81B2C9-F0B5-FC41-74D1-08ABC80FAD7B}"/>
          </ac:spMkLst>
        </pc:spChg>
        <pc:spChg chg="add mod">
          <ac:chgData name="Tim Chisholm" userId="27f139b54df7c81f" providerId="LiveId" clId="{1E75792B-7063-4E0F-B85E-9BD31C4D2E53}" dt="2024-01-10T22:27:05.737" v="50" actId="1076"/>
          <ac:spMkLst>
            <pc:docMk/>
            <pc:sldMk cId="0" sldId="261"/>
            <ac:spMk id="33" creationId="{8BAC26AF-11EF-F30C-4441-165A14C151B8}"/>
          </ac:spMkLst>
        </pc:spChg>
        <pc:spChg chg="add mod">
          <ac:chgData name="Tim Chisholm" userId="27f139b54df7c81f" providerId="LiveId" clId="{1E75792B-7063-4E0F-B85E-9BD31C4D2E53}" dt="2024-01-10T22:27:05.737" v="50" actId="1076"/>
          <ac:spMkLst>
            <pc:docMk/>
            <pc:sldMk cId="0" sldId="261"/>
            <ac:spMk id="34" creationId="{CD1EF722-B8E9-3E48-3A47-0AA1FFDDE598}"/>
          </ac:spMkLst>
        </pc:spChg>
        <pc:spChg chg="add mod">
          <ac:chgData name="Tim Chisholm" userId="27f139b54df7c81f" providerId="LiveId" clId="{1E75792B-7063-4E0F-B85E-9BD31C4D2E53}" dt="2024-01-10T22:27:05.737" v="50" actId="1076"/>
          <ac:spMkLst>
            <pc:docMk/>
            <pc:sldMk cId="0" sldId="261"/>
            <ac:spMk id="35" creationId="{4A01E75B-0101-D083-CA3A-F75FCC26AE82}"/>
          </ac:spMkLst>
        </pc:spChg>
        <pc:spChg chg="add mod">
          <ac:chgData name="Tim Chisholm" userId="27f139b54df7c81f" providerId="LiveId" clId="{1E75792B-7063-4E0F-B85E-9BD31C4D2E53}" dt="2024-01-10T22:27:09.602" v="52" actId="1076"/>
          <ac:spMkLst>
            <pc:docMk/>
            <pc:sldMk cId="0" sldId="261"/>
            <ac:spMk id="36" creationId="{91D1D551-093D-E326-0BE7-375CD940512E}"/>
          </ac:spMkLst>
        </pc:spChg>
        <pc:spChg chg="add mod">
          <ac:chgData name="Tim Chisholm" userId="27f139b54df7c81f" providerId="LiveId" clId="{1E75792B-7063-4E0F-B85E-9BD31C4D2E53}" dt="2024-01-10T22:27:09.602" v="52" actId="1076"/>
          <ac:spMkLst>
            <pc:docMk/>
            <pc:sldMk cId="0" sldId="261"/>
            <ac:spMk id="37" creationId="{8A802BA6-6274-DB1F-1F98-360161E3C1CB}"/>
          </ac:spMkLst>
        </pc:spChg>
        <pc:spChg chg="add mod">
          <ac:chgData name="Tim Chisholm" userId="27f139b54df7c81f" providerId="LiveId" clId="{1E75792B-7063-4E0F-B85E-9BD31C4D2E53}" dt="2024-01-10T22:27:09.602" v="52" actId="1076"/>
          <ac:spMkLst>
            <pc:docMk/>
            <pc:sldMk cId="0" sldId="261"/>
            <ac:spMk id="38" creationId="{322BF497-999C-694E-BEBD-F59F704558C1}"/>
          </ac:spMkLst>
        </pc:spChg>
        <pc:spChg chg="add mod">
          <ac:chgData name="Tim Chisholm" userId="27f139b54df7c81f" providerId="LiveId" clId="{1E75792B-7063-4E0F-B85E-9BD31C4D2E53}" dt="2024-01-10T22:27:13.505" v="54" actId="1076"/>
          <ac:spMkLst>
            <pc:docMk/>
            <pc:sldMk cId="0" sldId="261"/>
            <ac:spMk id="39" creationId="{59EC4C16-413E-DF1C-A0CC-4D0E2BB62E7F}"/>
          </ac:spMkLst>
        </pc:spChg>
        <pc:spChg chg="add mod">
          <ac:chgData name="Tim Chisholm" userId="27f139b54df7c81f" providerId="LiveId" clId="{1E75792B-7063-4E0F-B85E-9BD31C4D2E53}" dt="2024-01-10T22:27:13.505" v="54" actId="1076"/>
          <ac:spMkLst>
            <pc:docMk/>
            <pc:sldMk cId="0" sldId="261"/>
            <ac:spMk id="40" creationId="{DD31A1C4-BF4D-0813-38D9-501B0E14F756}"/>
          </ac:spMkLst>
        </pc:spChg>
        <pc:spChg chg="add mod">
          <ac:chgData name="Tim Chisholm" userId="27f139b54df7c81f" providerId="LiveId" clId="{1E75792B-7063-4E0F-B85E-9BD31C4D2E53}" dt="2024-01-10T22:27:13.505" v="54" actId="1076"/>
          <ac:spMkLst>
            <pc:docMk/>
            <pc:sldMk cId="0" sldId="261"/>
            <ac:spMk id="41" creationId="{3BBE1C87-C00D-25BB-310A-AB2F21EFC558}"/>
          </ac:spMkLst>
        </pc:spChg>
        <pc:spChg chg="add mod">
          <ac:chgData name="Tim Chisholm" userId="27f139b54df7c81f" providerId="LiveId" clId="{1E75792B-7063-4E0F-B85E-9BD31C4D2E53}" dt="2024-01-10T22:27:17.595" v="56" actId="1076"/>
          <ac:spMkLst>
            <pc:docMk/>
            <pc:sldMk cId="0" sldId="261"/>
            <ac:spMk id="42" creationId="{C98DD0F6-EDB5-49FB-CF80-D7595A729F9D}"/>
          </ac:spMkLst>
        </pc:spChg>
        <pc:spChg chg="add mod">
          <ac:chgData name="Tim Chisholm" userId="27f139b54df7c81f" providerId="LiveId" clId="{1E75792B-7063-4E0F-B85E-9BD31C4D2E53}" dt="2024-01-10T22:27:17.595" v="56" actId="1076"/>
          <ac:spMkLst>
            <pc:docMk/>
            <pc:sldMk cId="0" sldId="261"/>
            <ac:spMk id="43" creationId="{8712E882-C89F-C322-5F2A-7A7B22AEC531}"/>
          </ac:spMkLst>
        </pc:spChg>
        <pc:spChg chg="add mod">
          <ac:chgData name="Tim Chisholm" userId="27f139b54df7c81f" providerId="LiveId" clId="{1E75792B-7063-4E0F-B85E-9BD31C4D2E53}" dt="2024-01-10T22:27:17.595" v="56" actId="1076"/>
          <ac:spMkLst>
            <pc:docMk/>
            <pc:sldMk cId="0" sldId="261"/>
            <ac:spMk id="44" creationId="{70C0AFCD-75CC-FF3B-8F20-45B35AC811D9}"/>
          </ac:spMkLst>
        </pc:spChg>
      </pc:sldChg>
      <pc:sldChg chg="delSp mod">
        <pc:chgData name="Tim Chisholm" userId="27f139b54df7c81f" providerId="LiveId" clId="{1E75792B-7063-4E0F-B85E-9BD31C4D2E53}" dt="2024-01-10T22:27:34.806" v="60" actId="478"/>
        <pc:sldMkLst>
          <pc:docMk/>
          <pc:sldMk cId="0" sldId="263"/>
        </pc:sldMkLst>
        <pc:spChg chg="del">
          <ac:chgData name="Tim Chisholm" userId="27f139b54df7c81f" providerId="LiveId" clId="{1E75792B-7063-4E0F-B85E-9BD31C4D2E53}" dt="2024-01-10T22:27:34.806" v="60" actId="478"/>
          <ac:spMkLst>
            <pc:docMk/>
            <pc:sldMk cId="0" sldId="263"/>
            <ac:spMk id="4" creationId="{00000000-0000-0000-0000-000000000000}"/>
          </ac:spMkLst>
        </pc:spChg>
      </pc:sldChg>
      <pc:sldChg chg="modSp mod">
        <pc:chgData name="Tim Chisholm" userId="27f139b54df7c81f" providerId="LiveId" clId="{1E75792B-7063-4E0F-B85E-9BD31C4D2E53}" dt="2024-01-10T22:27:51.165" v="65" actId="5793"/>
        <pc:sldMkLst>
          <pc:docMk/>
          <pc:sldMk cId="0" sldId="265"/>
        </pc:sldMkLst>
        <pc:spChg chg="mod">
          <ac:chgData name="Tim Chisholm" userId="27f139b54df7c81f" providerId="LiveId" clId="{1E75792B-7063-4E0F-B85E-9BD31C4D2E53}" dt="2024-01-10T22:25:14.624" v="5" actId="20577"/>
          <ac:spMkLst>
            <pc:docMk/>
            <pc:sldMk cId="0" sldId="265"/>
            <ac:spMk id="2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27:51.165" v="65" actId="5793"/>
          <ac:spMkLst>
            <pc:docMk/>
            <pc:sldMk cId="0" sldId="265"/>
            <ac:spMk id="3" creationId="{00000000-0000-0000-0000-000000000000}"/>
          </ac:spMkLst>
        </pc:spChg>
      </pc:sldChg>
      <pc:sldChg chg="delSp modSp mod">
        <pc:chgData name="Tim Chisholm" userId="27f139b54df7c81f" providerId="LiveId" clId="{1E75792B-7063-4E0F-B85E-9BD31C4D2E53}" dt="2024-01-10T22:30:07.872" v="85" actId="20577"/>
        <pc:sldMkLst>
          <pc:docMk/>
          <pc:sldMk cId="0" sldId="267"/>
        </pc:sldMkLst>
        <pc:spChg chg="del">
          <ac:chgData name="Tim Chisholm" userId="27f139b54df7c81f" providerId="LiveId" clId="{1E75792B-7063-4E0F-B85E-9BD31C4D2E53}" dt="2024-01-10T22:28:39.184" v="71" actId="478"/>
          <ac:spMkLst>
            <pc:docMk/>
            <pc:sldMk cId="0" sldId="267"/>
            <ac:spMk id="4" creationId="{00000000-0000-0000-0000-000000000000}"/>
          </ac:spMkLst>
        </pc:spChg>
        <pc:spChg chg="del">
          <ac:chgData name="Tim Chisholm" userId="27f139b54df7c81f" providerId="LiveId" clId="{1E75792B-7063-4E0F-B85E-9BD31C4D2E53}" dt="2024-01-10T22:28:35.575" v="70" actId="478"/>
          <ac:spMkLst>
            <pc:docMk/>
            <pc:sldMk cId="0" sldId="267"/>
            <ac:spMk id="5" creationId="{00000000-0000-0000-0000-000000000000}"/>
          </ac:spMkLst>
        </pc:spChg>
        <pc:spChg chg="mod">
          <ac:chgData name="Tim Chisholm" userId="27f139b54df7c81f" providerId="LiveId" clId="{1E75792B-7063-4E0F-B85E-9BD31C4D2E53}" dt="2024-01-10T22:30:07.872" v="85" actId="20577"/>
          <ac:spMkLst>
            <pc:docMk/>
            <pc:sldMk cId="0" sldId="267"/>
            <ac:spMk id="9" creationId="{13AD9D4C-EE6E-A452-F6B7-C46731FB5FBB}"/>
          </ac:spMkLst>
        </pc:spChg>
      </pc:sldChg>
      <pc:sldChg chg="addSp delSp modSp mod">
        <pc:chgData name="Tim Chisholm" userId="27f139b54df7c81f" providerId="LiveId" clId="{1E75792B-7063-4E0F-B85E-9BD31C4D2E53}" dt="2024-01-10T22:28:45.303" v="74" actId="478"/>
        <pc:sldMkLst>
          <pc:docMk/>
          <pc:sldMk cId="0" sldId="268"/>
        </pc:sldMkLst>
        <pc:spChg chg="del">
          <ac:chgData name="Tim Chisholm" userId="27f139b54df7c81f" providerId="LiveId" clId="{1E75792B-7063-4E0F-B85E-9BD31C4D2E53}" dt="2024-01-10T22:28:45.303" v="74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Tim Chisholm" userId="27f139b54df7c81f" providerId="LiveId" clId="{1E75792B-7063-4E0F-B85E-9BD31C4D2E53}" dt="2024-01-10T22:28:42.637" v="72" actId="478"/>
          <ac:spMkLst>
            <pc:docMk/>
            <pc:sldMk cId="0" sldId="268"/>
            <ac:spMk id="5" creationId="{00000000-0000-0000-0000-000000000000}"/>
          </ac:spMkLst>
        </pc:spChg>
        <pc:spChg chg="add del mod">
          <ac:chgData name="Tim Chisholm" userId="27f139b54df7c81f" providerId="LiveId" clId="{1E75792B-7063-4E0F-B85E-9BD31C4D2E53}" dt="2024-01-10T22:28:44.113" v="73" actId="478"/>
          <ac:spMkLst>
            <pc:docMk/>
            <pc:sldMk cId="0" sldId="268"/>
            <ac:spMk id="7" creationId="{281B7759-DA06-AACA-BB9B-285B37D28ADE}"/>
          </ac:spMkLst>
        </pc:spChg>
      </pc:sldChg>
      <pc:sldChg chg="mod modShow">
        <pc:chgData name="Tim Chisholm" userId="27f139b54df7c81f" providerId="LiveId" clId="{1E75792B-7063-4E0F-B85E-9BD31C4D2E53}" dt="2024-01-10T22:28:27.067" v="67" actId="729"/>
        <pc:sldMkLst>
          <pc:docMk/>
          <pc:sldMk cId="2927524184" sldId="269"/>
        </pc:sldMkLst>
      </pc:sldChg>
      <pc:sldChg chg="delSp modSp mod">
        <pc:chgData name="Tim Chisholm" userId="27f139b54df7c81f" providerId="LiveId" clId="{1E75792B-7063-4E0F-B85E-9BD31C4D2E53}" dt="2024-01-10T22:28:31.463" v="69" actId="478"/>
        <pc:sldMkLst>
          <pc:docMk/>
          <pc:sldMk cId="393364441" sldId="270"/>
        </pc:sldMkLst>
        <pc:spChg chg="del mod">
          <ac:chgData name="Tim Chisholm" userId="27f139b54df7c81f" providerId="LiveId" clId="{1E75792B-7063-4E0F-B85E-9BD31C4D2E53}" dt="2024-01-10T22:28:31.463" v="69" actId="478"/>
          <ac:spMkLst>
            <pc:docMk/>
            <pc:sldMk cId="393364441" sldId="270"/>
            <ac:spMk id="5" creationId="{C348AE9F-47CB-625E-25D5-4263C44AECF1}"/>
          </ac:spMkLst>
        </pc:spChg>
      </pc:sldChg>
      <pc:sldChg chg="del">
        <pc:chgData name="Tim Chisholm" userId="27f139b54df7c81f" providerId="LiveId" clId="{1E75792B-7063-4E0F-B85E-9BD31C4D2E53}" dt="2024-01-10T22:28:19.872" v="66" actId="47"/>
        <pc:sldMkLst>
          <pc:docMk/>
          <pc:sldMk cId="384494634" sldId="272"/>
        </pc:sldMkLst>
      </pc:sldChg>
      <pc:sldChg chg="addSp delSp modSp mod">
        <pc:chgData name="Tim Chisholm" userId="27f139b54df7c81f" providerId="LiveId" clId="{1E75792B-7063-4E0F-B85E-9BD31C4D2E53}" dt="2024-01-10T22:27:47.619" v="63" actId="478"/>
        <pc:sldMkLst>
          <pc:docMk/>
          <pc:sldMk cId="920011689" sldId="273"/>
        </pc:sldMkLst>
        <pc:spChg chg="del">
          <ac:chgData name="Tim Chisholm" userId="27f139b54df7c81f" providerId="LiveId" clId="{1E75792B-7063-4E0F-B85E-9BD31C4D2E53}" dt="2024-01-10T22:27:44.891" v="62" actId="478"/>
          <ac:spMkLst>
            <pc:docMk/>
            <pc:sldMk cId="920011689" sldId="273"/>
            <ac:spMk id="3" creationId="{00000000-0000-0000-0000-000000000000}"/>
          </ac:spMkLst>
        </pc:spChg>
        <pc:spChg chg="add del mod">
          <ac:chgData name="Tim Chisholm" userId="27f139b54df7c81f" providerId="LiveId" clId="{1E75792B-7063-4E0F-B85E-9BD31C4D2E53}" dt="2024-01-10T22:27:47.619" v="63" actId="478"/>
          <ac:spMkLst>
            <pc:docMk/>
            <pc:sldMk cId="920011689" sldId="273"/>
            <ac:spMk id="5" creationId="{A4F38F9B-30E0-422C-7E08-976292086AD4}"/>
          </ac:spMkLst>
        </pc:spChg>
      </pc:sldChg>
      <pc:sldChg chg="delSp mod">
        <pc:chgData name="Tim Chisholm" userId="27f139b54df7c81f" providerId="LiveId" clId="{1E75792B-7063-4E0F-B85E-9BD31C4D2E53}" dt="2024-01-10T22:27:41.726" v="61" actId="478"/>
        <pc:sldMkLst>
          <pc:docMk/>
          <pc:sldMk cId="1110934135" sldId="276"/>
        </pc:sldMkLst>
        <pc:spChg chg="del">
          <ac:chgData name="Tim Chisholm" userId="27f139b54df7c81f" providerId="LiveId" clId="{1E75792B-7063-4E0F-B85E-9BD31C4D2E53}" dt="2024-01-10T22:27:41.726" v="61" actId="478"/>
          <ac:spMkLst>
            <pc:docMk/>
            <pc:sldMk cId="1110934135" sldId="276"/>
            <ac:spMk id="9" creationId="{29BC1988-9B0A-CAA5-5DED-3ABE9C4D70DA}"/>
          </ac:spMkLst>
        </pc:spChg>
      </pc:sldChg>
    </pc:docChg>
  </pc:docChgLst>
  <pc:docChgLst>
    <pc:chgData name="Mathieu Drolet" userId="83e71ab25fb8d304" providerId="LiveId" clId="{3F23705C-5677-47A5-81BA-2B9A32A79D51}"/>
    <pc:docChg chg="undo custSel modSld">
      <pc:chgData name="Mathieu Drolet" userId="83e71ab25fb8d304" providerId="LiveId" clId="{3F23705C-5677-47A5-81BA-2B9A32A79D51}" dt="2024-01-16T17:47:20.223" v="312"/>
      <pc:docMkLst>
        <pc:docMk/>
      </pc:docMkLst>
      <pc:sldChg chg="modSp mod">
        <pc:chgData name="Mathieu Drolet" userId="83e71ab25fb8d304" providerId="LiveId" clId="{3F23705C-5677-47A5-81BA-2B9A32A79D51}" dt="2024-01-16T17:16:28.288" v="3" actId="20577"/>
        <pc:sldMkLst>
          <pc:docMk/>
          <pc:sldMk cId="0" sldId="256"/>
        </pc:sldMkLst>
        <pc:spChg chg="mod">
          <ac:chgData name="Mathieu Drolet" userId="83e71ab25fb8d304" providerId="LiveId" clId="{3F23705C-5677-47A5-81BA-2B9A32A79D51}" dt="2024-01-16T17:16:24.150" v="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16:28.288" v="3" actId="20577"/>
          <ac:spMkLst>
            <pc:docMk/>
            <pc:sldMk cId="0" sldId="256"/>
            <ac:spMk id="22" creationId="{00000000-0000-0000-0000-000000000000}"/>
          </ac:spMkLst>
        </pc:spChg>
      </pc:sldChg>
      <pc:sldChg chg="modSp mod">
        <pc:chgData name="Mathieu Drolet" userId="83e71ab25fb8d304" providerId="LiveId" clId="{3F23705C-5677-47A5-81BA-2B9A32A79D51}" dt="2024-01-16T17:47:00.121" v="307" actId="12"/>
        <pc:sldMkLst>
          <pc:docMk/>
          <pc:sldMk cId="0" sldId="257"/>
        </pc:sldMkLst>
        <pc:spChg chg="mod">
          <ac:chgData name="Mathieu Drolet" userId="83e71ab25fb8d304" providerId="LiveId" clId="{3F23705C-5677-47A5-81BA-2B9A32A79D51}" dt="2024-01-16T17:47:00.121" v="307" actId="12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Mathieu Drolet" userId="83e71ab25fb8d304" providerId="LiveId" clId="{3F23705C-5677-47A5-81BA-2B9A32A79D51}" dt="2024-01-16T17:47:06.328" v="311" actId="12"/>
        <pc:sldMkLst>
          <pc:docMk/>
          <pc:sldMk cId="0" sldId="258"/>
        </pc:sldMkLst>
        <pc:spChg chg="mod">
          <ac:chgData name="Mathieu Drolet" userId="83e71ab25fb8d304" providerId="LiveId" clId="{3F23705C-5677-47A5-81BA-2B9A32A79D51}" dt="2024-01-16T17:47:06.328" v="311" actId="12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Mathieu Drolet" userId="83e71ab25fb8d304" providerId="LiveId" clId="{3F23705C-5677-47A5-81BA-2B9A32A79D51}" dt="2024-01-16T17:19:52.336" v="95"/>
        <pc:sldMkLst>
          <pc:docMk/>
          <pc:sldMk cId="0" sldId="261"/>
        </pc:sldMkLst>
        <pc:spChg chg="mod">
          <ac:chgData name="Mathieu Drolet" userId="83e71ab25fb8d304" providerId="LiveId" clId="{3F23705C-5677-47A5-81BA-2B9A32A79D51}" dt="2024-01-16T17:17:43.656" v="36"/>
          <ac:spMkLst>
            <pc:docMk/>
            <pc:sldMk cId="0" sldId="261"/>
            <ac:spMk id="2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18:08.262" v="67" actId="179"/>
          <ac:spMkLst>
            <pc:docMk/>
            <pc:sldMk cId="0" sldId="261"/>
            <ac:spMk id="5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18:17.080" v="72" actId="14100"/>
          <ac:spMkLst>
            <pc:docMk/>
            <pc:sldMk cId="0" sldId="261"/>
            <ac:spMk id="8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19:45.563" v="91" actId="6549"/>
          <ac:spMkLst>
            <pc:docMk/>
            <pc:sldMk cId="0" sldId="261"/>
            <ac:spMk id="11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19:30.367" v="78" actId="122"/>
          <ac:spMkLst>
            <pc:docMk/>
            <pc:sldMk cId="0" sldId="261"/>
            <ac:spMk id="21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18:27.333" v="76" actId="20577"/>
          <ac:spMkLst>
            <pc:docMk/>
            <pc:sldMk cId="0" sldId="261"/>
            <ac:spMk id="22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19:44.477" v="90" actId="20577"/>
          <ac:spMkLst>
            <pc:docMk/>
            <pc:sldMk cId="0" sldId="261"/>
            <ac:spMk id="32" creationId="{5C81B2C9-F0B5-FC41-74D1-08ABC80FAD7B}"/>
          </ac:spMkLst>
        </pc:spChg>
        <pc:spChg chg="mod">
          <ac:chgData name="Mathieu Drolet" userId="83e71ab25fb8d304" providerId="LiveId" clId="{3F23705C-5677-47A5-81BA-2B9A32A79D51}" dt="2024-01-16T17:19:49.873" v="92"/>
          <ac:spMkLst>
            <pc:docMk/>
            <pc:sldMk cId="0" sldId="261"/>
            <ac:spMk id="35" creationId="{4A01E75B-0101-D083-CA3A-F75FCC26AE82}"/>
          </ac:spMkLst>
        </pc:spChg>
        <pc:spChg chg="mod">
          <ac:chgData name="Mathieu Drolet" userId="83e71ab25fb8d304" providerId="LiveId" clId="{3F23705C-5677-47A5-81BA-2B9A32A79D51}" dt="2024-01-16T17:19:50.624" v="93"/>
          <ac:spMkLst>
            <pc:docMk/>
            <pc:sldMk cId="0" sldId="261"/>
            <ac:spMk id="38" creationId="{322BF497-999C-694E-BEBD-F59F704558C1}"/>
          </ac:spMkLst>
        </pc:spChg>
        <pc:spChg chg="mod">
          <ac:chgData name="Mathieu Drolet" userId="83e71ab25fb8d304" providerId="LiveId" clId="{3F23705C-5677-47A5-81BA-2B9A32A79D51}" dt="2024-01-16T17:19:51.417" v="94"/>
          <ac:spMkLst>
            <pc:docMk/>
            <pc:sldMk cId="0" sldId="261"/>
            <ac:spMk id="41" creationId="{3BBE1C87-C00D-25BB-310A-AB2F21EFC558}"/>
          </ac:spMkLst>
        </pc:spChg>
        <pc:spChg chg="mod">
          <ac:chgData name="Mathieu Drolet" userId="83e71ab25fb8d304" providerId="LiveId" clId="{3F23705C-5677-47A5-81BA-2B9A32A79D51}" dt="2024-01-16T17:19:52.336" v="95"/>
          <ac:spMkLst>
            <pc:docMk/>
            <pc:sldMk cId="0" sldId="261"/>
            <ac:spMk id="44" creationId="{70C0AFCD-75CC-FF3B-8F20-45B35AC811D9}"/>
          </ac:spMkLst>
        </pc:spChg>
      </pc:sldChg>
      <pc:sldChg chg="modSp mod">
        <pc:chgData name="Mathieu Drolet" userId="83e71ab25fb8d304" providerId="LiveId" clId="{3F23705C-5677-47A5-81BA-2B9A32A79D51}" dt="2024-01-16T17:39:01.476" v="164" actId="20577"/>
        <pc:sldMkLst>
          <pc:docMk/>
          <pc:sldMk cId="0" sldId="263"/>
        </pc:sldMkLst>
        <pc:spChg chg="mod">
          <ac:chgData name="Mathieu Drolet" userId="83e71ab25fb8d304" providerId="LiveId" clId="{3F23705C-5677-47A5-81BA-2B9A32A79D51}" dt="2024-01-16T17:37:37.346" v="96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39:01.476" v="164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Mathieu Drolet" userId="83e71ab25fb8d304" providerId="LiveId" clId="{3F23705C-5677-47A5-81BA-2B9A32A79D51}" dt="2024-01-16T17:40:50.265" v="190" actId="20577"/>
        <pc:sldMkLst>
          <pc:docMk/>
          <pc:sldMk cId="0" sldId="265"/>
        </pc:sldMkLst>
        <pc:spChg chg="mod">
          <ac:chgData name="Mathieu Drolet" userId="83e71ab25fb8d304" providerId="LiveId" clId="{3F23705C-5677-47A5-81BA-2B9A32A79D51}" dt="2024-01-16T17:40:42.981" v="188"/>
          <ac:spMkLst>
            <pc:docMk/>
            <pc:sldMk cId="0" sldId="265"/>
            <ac:spMk id="2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40:50.265" v="190" actId="20577"/>
          <ac:spMkLst>
            <pc:docMk/>
            <pc:sldMk cId="0" sldId="265"/>
            <ac:spMk id="3" creationId="{00000000-0000-0000-0000-000000000000}"/>
          </ac:spMkLst>
        </pc:spChg>
      </pc:sldChg>
      <pc:sldChg chg="addSp delSp modSp mod modClrScheme chgLayout">
        <pc:chgData name="Mathieu Drolet" userId="83e71ab25fb8d304" providerId="LiveId" clId="{3F23705C-5677-47A5-81BA-2B9A32A79D51}" dt="2024-01-16T17:42:56.026" v="221" actId="207"/>
        <pc:sldMkLst>
          <pc:docMk/>
          <pc:sldMk cId="0" sldId="267"/>
        </pc:sldMkLst>
        <pc:spChg chg="mod ord">
          <ac:chgData name="Mathieu Drolet" userId="83e71ab25fb8d304" providerId="LiveId" clId="{3F23705C-5677-47A5-81BA-2B9A32A79D51}" dt="2024-01-16T17:42:27.708" v="210" actId="700"/>
          <ac:spMkLst>
            <pc:docMk/>
            <pc:sldMk cId="0" sldId="267"/>
            <ac:spMk id="2" creationId="{00000000-0000-0000-0000-000000000000}"/>
          </ac:spMkLst>
        </pc:spChg>
        <pc:spChg chg="add del mod ord">
          <ac:chgData name="Mathieu Drolet" userId="83e71ab25fb8d304" providerId="LiveId" clId="{3F23705C-5677-47A5-81BA-2B9A32A79D51}" dt="2024-01-16T17:42:27.708" v="210" actId="700"/>
          <ac:spMkLst>
            <pc:docMk/>
            <pc:sldMk cId="0" sldId="267"/>
            <ac:spMk id="3" creationId="{0F693743-E762-1B4E-2898-68028B7734D2}"/>
          </ac:spMkLst>
        </pc:spChg>
        <pc:spChg chg="mod">
          <ac:chgData name="Mathieu Drolet" userId="83e71ab25fb8d304" providerId="LiveId" clId="{3F23705C-5677-47A5-81BA-2B9A32A79D51}" dt="2024-01-16T17:42:56.026" v="221" actId="207"/>
          <ac:spMkLst>
            <pc:docMk/>
            <pc:sldMk cId="0" sldId="267"/>
            <ac:spMk id="9" creationId="{13AD9D4C-EE6E-A452-F6B7-C46731FB5FBB}"/>
          </ac:spMkLst>
        </pc:spChg>
      </pc:sldChg>
      <pc:sldChg chg="modSp mod">
        <pc:chgData name="Mathieu Drolet" userId="83e71ab25fb8d304" providerId="LiveId" clId="{3F23705C-5677-47A5-81BA-2B9A32A79D51}" dt="2024-01-16T17:44:37.646" v="283" actId="20577"/>
        <pc:sldMkLst>
          <pc:docMk/>
          <pc:sldMk cId="0" sldId="268"/>
        </pc:sldMkLst>
        <pc:spChg chg="mod">
          <ac:chgData name="Mathieu Drolet" userId="83e71ab25fb8d304" providerId="LiveId" clId="{3F23705C-5677-47A5-81BA-2B9A32A79D51}" dt="2024-01-16T17:43:18.151" v="226" actId="14100"/>
          <ac:spMkLst>
            <pc:docMk/>
            <pc:sldMk cId="0" sldId="268"/>
            <ac:spMk id="2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44:37.646" v="283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Mathieu Drolet" userId="83e71ab25fb8d304" providerId="LiveId" clId="{3F23705C-5677-47A5-81BA-2B9A32A79D51}" dt="2024-01-16T17:41:49.466" v="193"/>
        <pc:sldMkLst>
          <pc:docMk/>
          <pc:sldMk cId="393364441" sldId="270"/>
        </pc:sldMkLst>
        <pc:spChg chg="mod">
          <ac:chgData name="Mathieu Drolet" userId="83e71ab25fb8d304" providerId="LiveId" clId="{3F23705C-5677-47A5-81BA-2B9A32A79D51}" dt="2024-01-16T17:41:33.765" v="191"/>
          <ac:spMkLst>
            <pc:docMk/>
            <pc:sldMk cId="393364441" sldId="270"/>
            <ac:spMk id="2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41:49.466" v="193"/>
          <ac:spMkLst>
            <pc:docMk/>
            <pc:sldMk cId="393364441" sldId="270"/>
            <ac:spMk id="3" creationId="{00000000-0000-0000-0000-000000000000}"/>
          </ac:spMkLst>
        </pc:spChg>
      </pc:sldChg>
      <pc:sldChg chg="modSp mod">
        <pc:chgData name="Mathieu Drolet" userId="83e71ab25fb8d304" providerId="LiveId" clId="{3F23705C-5677-47A5-81BA-2B9A32A79D51}" dt="2024-01-16T17:47:20.223" v="312"/>
        <pc:sldMkLst>
          <pc:docMk/>
          <pc:sldMk cId="920011689" sldId="273"/>
        </pc:sldMkLst>
        <pc:spChg chg="mod">
          <ac:chgData name="Mathieu Drolet" userId="83e71ab25fb8d304" providerId="LiveId" clId="{3F23705C-5677-47A5-81BA-2B9A32A79D51}" dt="2024-01-16T17:47:20.223" v="312"/>
          <ac:spMkLst>
            <pc:docMk/>
            <pc:sldMk cId="920011689" sldId="273"/>
            <ac:spMk id="9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39:49.778" v="167"/>
          <ac:spMkLst>
            <pc:docMk/>
            <pc:sldMk cId="920011689" sldId="273"/>
            <ac:spMk id="12" creationId="{8A4DD636-D690-1DB5-5992-99FD2226AB04}"/>
          </ac:spMkLst>
        </pc:spChg>
      </pc:sldChg>
      <pc:sldChg chg="modSp mod">
        <pc:chgData name="Mathieu Drolet" userId="83e71ab25fb8d304" providerId="LiveId" clId="{3F23705C-5677-47A5-81BA-2B9A32A79D51}" dt="2024-01-16T17:39:36.354" v="166"/>
        <pc:sldMkLst>
          <pc:docMk/>
          <pc:sldMk cId="1110934135" sldId="276"/>
        </pc:sldMkLst>
        <pc:spChg chg="mod">
          <ac:chgData name="Mathieu Drolet" userId="83e71ab25fb8d304" providerId="LiveId" clId="{3F23705C-5677-47A5-81BA-2B9A32A79D51}" dt="2024-01-16T17:39:29.509" v="165"/>
          <ac:spMkLst>
            <pc:docMk/>
            <pc:sldMk cId="1110934135" sldId="276"/>
            <ac:spMk id="2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39:36.354" v="166"/>
          <ac:spMkLst>
            <pc:docMk/>
            <pc:sldMk cId="1110934135" sldId="276"/>
            <ac:spMk id="3" creationId="{00000000-0000-0000-0000-000000000000}"/>
          </ac:spMkLst>
        </pc:spChg>
      </pc:sldChg>
      <pc:sldChg chg="modSp mod">
        <pc:chgData name="Mathieu Drolet" userId="83e71ab25fb8d304" providerId="LiveId" clId="{3F23705C-5677-47A5-81BA-2B9A32A79D51}" dt="2024-01-16T17:40:30.955" v="187" actId="20577"/>
        <pc:sldMkLst>
          <pc:docMk/>
          <pc:sldMk cId="623174580" sldId="277"/>
        </pc:sldMkLst>
        <pc:spChg chg="mod">
          <ac:chgData name="Mathieu Drolet" userId="83e71ab25fb8d304" providerId="LiveId" clId="{3F23705C-5677-47A5-81BA-2B9A32A79D51}" dt="2024-01-16T17:40:30.955" v="187" actId="20577"/>
          <ac:spMkLst>
            <pc:docMk/>
            <pc:sldMk cId="623174580" sldId="277"/>
            <ac:spMk id="6" creationId="{00000000-0000-0000-0000-000000000000}"/>
          </ac:spMkLst>
        </pc:spChg>
        <pc:spChg chg="mod">
          <ac:chgData name="Mathieu Drolet" userId="83e71ab25fb8d304" providerId="LiveId" clId="{3F23705C-5677-47A5-81BA-2B9A32A79D51}" dt="2024-01-16T17:40:08.046" v="168"/>
          <ac:spMkLst>
            <pc:docMk/>
            <pc:sldMk cId="623174580" sldId="27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10FF-BB2C-4073-97EE-0A930F294DB1}" type="datetimeFigureOut">
              <a:rPr lang="en-CA" smtClean="0"/>
              <a:t>2024-01-16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B1B41-AD0F-49BA-B33F-8FFD11E23A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76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Everyone</a:t>
            </a:r>
            <a:r>
              <a:rPr lang="en-US" baseline="0" dirty="0"/>
              <a:t> present?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Any 3</a:t>
            </a:r>
            <a:r>
              <a:rPr lang="en-US" baseline="30000" dirty="0"/>
              <a:t>rd</a:t>
            </a:r>
            <a:r>
              <a:rPr lang="en-US" baseline="0" dirty="0"/>
              <a:t> years not part of the class?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700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Has to show significant and challenging engineering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it’s within the scope of an electrician to build, you are not demonstrating sufficient engineering application. E.g. Wind Generator with COTS.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Discuss with supervisor for expectations of engineering 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94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We’ll email you the </a:t>
            </a:r>
            <a:r>
              <a:rPr lang="en-US" dirty="0" err="1"/>
              <a:t>doucment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26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 have any questions, email us!!!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</a:t>
            </a:r>
            <a:r>
              <a:rPr lang="en-US" baseline="0" dirty="0"/>
              <a:t> will send an email with the PCD and lecture, so you’ll have our email.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10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Outline of what we are going to talk about today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</a:t>
            </a:r>
            <a:r>
              <a:rPr lang="en-US" baseline="0" dirty="0"/>
              <a:t> you are expected to do throughout the course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What you will deliver and when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How the course is organized</a:t>
            </a:r>
          </a:p>
          <a:p>
            <a:pPr marL="171450" indent="-171450">
              <a:buFontTx/>
              <a:buChar char="-"/>
            </a:pPr>
            <a:r>
              <a:rPr lang="en-US" dirty="0"/>
              <a:t>Info about potential</a:t>
            </a:r>
            <a:r>
              <a:rPr lang="en-US" baseline="0" dirty="0"/>
              <a:t> projects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And link to the website to provide more info.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23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Aim of the course itself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Big part is planning!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People have issues with coming</a:t>
            </a:r>
            <a:r>
              <a:rPr lang="en-US" baseline="0" dirty="0"/>
              <a:t> up with a design and than building it. They rather build as we go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Being an engineer means you need to come up with a plan/design before building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Nobody will let you build things in the real-world without a plan (cost)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So this course is here to help that.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Here is the steps…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Opportunity to apply all the engineering material you have learned throughout your studies at RMC.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 have already learned these steps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 we will refresh</a:t>
            </a:r>
            <a:r>
              <a:rPr lang="en-US" baseline="0" dirty="0"/>
              <a:t> your memory as we 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04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Year long course will you will be expect to produce several engineering products and documentation throughout.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86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41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can’t work alone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Technical vs Project</a:t>
            </a:r>
            <a:r>
              <a:rPr lang="en-US" baseline="0" dirty="0"/>
              <a:t> Management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62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71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List is not limiting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long as your supervisor agrees to your project, you are g2g.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21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 go to others.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1B41-AD0F-49BA-B33F-8FFD11E23A6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09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7C62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7C62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89126" y="1876704"/>
            <a:ext cx="2994660" cy="372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5B697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3107" y="1913889"/>
            <a:ext cx="3102609" cy="3745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B6973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97C62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2124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756"/>
                </a:moveTo>
                <a:lnTo>
                  <a:pt x="1600200" y="333756"/>
                </a:lnTo>
                <a:lnTo>
                  <a:pt x="16002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92124" y="6519671"/>
            <a:ext cx="1600200" cy="338455"/>
          </a:xfrm>
          <a:custGeom>
            <a:avLst/>
            <a:gdLst/>
            <a:ahLst/>
            <a:cxnLst/>
            <a:rect l="l" t="t" r="r" b="b"/>
            <a:pathLst>
              <a:path w="1600200" h="338454">
                <a:moveTo>
                  <a:pt x="0" y="338327"/>
                </a:moveTo>
                <a:lnTo>
                  <a:pt x="1600200" y="338327"/>
                </a:lnTo>
                <a:lnTo>
                  <a:pt x="1600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7723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6324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14272" y="0"/>
            <a:ext cx="1600200" cy="334010"/>
          </a:xfrm>
          <a:custGeom>
            <a:avLst/>
            <a:gdLst/>
            <a:ahLst/>
            <a:cxnLst/>
            <a:rect l="l" t="t" r="r" b="b"/>
            <a:pathLst>
              <a:path w="1600200" h="334010">
                <a:moveTo>
                  <a:pt x="0" y="333756"/>
                </a:moveTo>
                <a:lnTo>
                  <a:pt x="1600200" y="333756"/>
                </a:lnTo>
                <a:lnTo>
                  <a:pt x="16002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14272" y="6519671"/>
            <a:ext cx="1600200" cy="338455"/>
          </a:xfrm>
          <a:custGeom>
            <a:avLst/>
            <a:gdLst/>
            <a:ahLst/>
            <a:cxnLst/>
            <a:rect l="l" t="t" r="r" b="b"/>
            <a:pathLst>
              <a:path w="1600200" h="338454">
                <a:moveTo>
                  <a:pt x="0" y="338327"/>
                </a:moveTo>
                <a:lnTo>
                  <a:pt x="1600200" y="338327"/>
                </a:lnTo>
                <a:lnTo>
                  <a:pt x="1600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99872" y="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10">
                <a:moveTo>
                  <a:pt x="0" y="333756"/>
                </a:moveTo>
                <a:lnTo>
                  <a:pt x="457200" y="333756"/>
                </a:lnTo>
                <a:lnTo>
                  <a:pt x="4572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99872" y="6519671"/>
            <a:ext cx="457200" cy="338455"/>
          </a:xfrm>
          <a:custGeom>
            <a:avLst/>
            <a:gdLst/>
            <a:ahLst/>
            <a:cxnLst/>
            <a:rect l="l" t="t" r="r" b="b"/>
            <a:pathLst>
              <a:path w="457200" h="338454">
                <a:moveTo>
                  <a:pt x="0" y="338327"/>
                </a:moveTo>
                <a:lnTo>
                  <a:pt x="457200" y="338327"/>
                </a:lnTo>
                <a:lnTo>
                  <a:pt x="457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28472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756"/>
                </a:moveTo>
                <a:lnTo>
                  <a:pt x="762000" y="333756"/>
                </a:lnTo>
                <a:lnTo>
                  <a:pt x="762000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28472" y="6519671"/>
            <a:ext cx="762000" cy="338455"/>
          </a:xfrm>
          <a:custGeom>
            <a:avLst/>
            <a:gdLst/>
            <a:ahLst/>
            <a:cxnLst/>
            <a:rect l="l" t="t" r="r" b="b"/>
            <a:pathLst>
              <a:path w="762000" h="338454">
                <a:moveTo>
                  <a:pt x="0" y="338327"/>
                </a:moveTo>
                <a:lnTo>
                  <a:pt x="762000" y="338327"/>
                </a:lnTo>
                <a:lnTo>
                  <a:pt x="7620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240268" y="0"/>
            <a:ext cx="67310" cy="334010"/>
          </a:xfrm>
          <a:custGeom>
            <a:avLst/>
            <a:gdLst/>
            <a:ahLst/>
            <a:cxnLst/>
            <a:rect l="l" t="t" r="r" b="b"/>
            <a:pathLst>
              <a:path w="67309" h="334010">
                <a:moveTo>
                  <a:pt x="0" y="333756"/>
                </a:moveTo>
                <a:lnTo>
                  <a:pt x="67055" y="333756"/>
                </a:lnTo>
                <a:lnTo>
                  <a:pt x="67055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707123" y="6519671"/>
            <a:ext cx="1600200" cy="338455"/>
          </a:xfrm>
          <a:custGeom>
            <a:avLst/>
            <a:gdLst/>
            <a:ahLst/>
            <a:cxnLst/>
            <a:rect l="l" t="t" r="r" b="b"/>
            <a:pathLst>
              <a:path w="1600200" h="338454">
                <a:moveTo>
                  <a:pt x="0" y="338327"/>
                </a:moveTo>
                <a:lnTo>
                  <a:pt x="1600200" y="338327"/>
                </a:lnTo>
                <a:lnTo>
                  <a:pt x="16002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764523" y="0"/>
            <a:ext cx="379730" cy="6858000"/>
          </a:xfrm>
          <a:custGeom>
            <a:avLst/>
            <a:gdLst/>
            <a:ahLst/>
            <a:cxnLst/>
            <a:rect l="l" t="t" r="r" b="b"/>
            <a:pathLst>
              <a:path w="379729" h="6858000">
                <a:moveTo>
                  <a:pt x="0" y="0"/>
                </a:moveTo>
                <a:lnTo>
                  <a:pt x="0" y="6857998"/>
                </a:lnTo>
                <a:lnTo>
                  <a:pt x="379475" y="6857998"/>
                </a:lnTo>
                <a:lnTo>
                  <a:pt x="3794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23112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887723" y="0"/>
            <a:ext cx="673735" cy="334010"/>
          </a:xfrm>
          <a:custGeom>
            <a:avLst/>
            <a:gdLst/>
            <a:ahLst/>
            <a:cxnLst/>
            <a:rect l="l" t="t" r="r" b="b"/>
            <a:pathLst>
              <a:path w="673735" h="334010">
                <a:moveTo>
                  <a:pt x="0" y="333756"/>
                </a:moveTo>
                <a:lnTo>
                  <a:pt x="673608" y="333756"/>
                </a:lnTo>
                <a:lnTo>
                  <a:pt x="673608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87723" y="6519671"/>
            <a:ext cx="2819400" cy="338455"/>
          </a:xfrm>
          <a:custGeom>
            <a:avLst/>
            <a:gdLst/>
            <a:ahLst/>
            <a:cxnLst/>
            <a:rect l="l" t="t" r="r" b="b"/>
            <a:pathLst>
              <a:path w="2819400" h="338454">
                <a:moveTo>
                  <a:pt x="0" y="338327"/>
                </a:moveTo>
                <a:lnTo>
                  <a:pt x="2819400" y="338327"/>
                </a:lnTo>
                <a:lnTo>
                  <a:pt x="2819400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0165" y="0"/>
            <a:ext cx="9100185" cy="68643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8229600" y="0"/>
                </a:moveTo>
                <a:lnTo>
                  <a:pt x="0" y="0"/>
                </a:lnTo>
                <a:lnTo>
                  <a:pt x="0" y="6185916"/>
                </a:lnTo>
                <a:lnTo>
                  <a:pt x="8229600" y="6185916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57200" y="33375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916"/>
                </a:moveTo>
                <a:lnTo>
                  <a:pt x="8229600" y="6185916"/>
                </a:lnTo>
                <a:lnTo>
                  <a:pt x="8229600" y="0"/>
                </a:lnTo>
                <a:lnTo>
                  <a:pt x="0" y="0"/>
                </a:lnTo>
                <a:lnTo>
                  <a:pt x="0" y="6185916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561332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8179"/>
                </a:moveTo>
                <a:lnTo>
                  <a:pt x="3678936" y="678179"/>
                </a:lnTo>
                <a:lnTo>
                  <a:pt x="3678936" y="0"/>
                </a:lnTo>
              </a:path>
            </a:pathLst>
          </a:custGeom>
          <a:ln w="15875">
            <a:solidFill>
              <a:srgbClr val="6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561332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8179"/>
                </a:lnTo>
              </a:path>
            </a:pathLst>
          </a:custGeom>
          <a:ln w="15875">
            <a:solidFill>
              <a:srgbClr val="6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649723" y="0"/>
            <a:ext cx="3505200" cy="601980"/>
          </a:xfrm>
          <a:custGeom>
            <a:avLst/>
            <a:gdLst/>
            <a:ahLst/>
            <a:cxnLst/>
            <a:rect l="l" t="t" r="r" b="b"/>
            <a:pathLst>
              <a:path w="3505200" h="601980">
                <a:moveTo>
                  <a:pt x="0" y="601979"/>
                </a:moveTo>
                <a:lnTo>
                  <a:pt x="3505200" y="601979"/>
                </a:lnTo>
                <a:lnTo>
                  <a:pt x="3505200" y="0"/>
                </a:lnTo>
                <a:lnTo>
                  <a:pt x="0" y="0"/>
                </a:lnTo>
                <a:lnTo>
                  <a:pt x="0" y="601979"/>
                </a:lnTo>
                <a:close/>
              </a:path>
            </a:pathLst>
          </a:custGeom>
          <a:solidFill>
            <a:srgbClr val="58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1233" y="1190625"/>
            <a:ext cx="616153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97C62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955" y="2351278"/>
            <a:ext cx="6762089" cy="297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segfaults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8072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672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272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6249923"/>
            <a:ext cx="1600200" cy="608330"/>
          </a:xfrm>
          <a:custGeom>
            <a:avLst/>
            <a:gdLst/>
            <a:ahLst/>
            <a:cxnLst/>
            <a:rect l="l" t="t" r="r" b="b"/>
            <a:pathLst>
              <a:path w="1600200" h="608329">
                <a:moveTo>
                  <a:pt x="0" y="608075"/>
                </a:moveTo>
                <a:lnTo>
                  <a:pt x="1600200" y="608075"/>
                </a:lnTo>
                <a:lnTo>
                  <a:pt x="1600200" y="0"/>
                </a:lnTo>
                <a:lnTo>
                  <a:pt x="0" y="0"/>
                </a:lnTo>
                <a:lnTo>
                  <a:pt x="0" y="608075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8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0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400" y="0"/>
                </a:moveTo>
                <a:lnTo>
                  <a:pt x="0" y="0"/>
                </a:lnTo>
                <a:lnTo>
                  <a:pt x="0" y="6858000"/>
                </a:lnTo>
                <a:lnTo>
                  <a:pt x="2819400" y="6858000"/>
                </a:lnTo>
                <a:lnTo>
                  <a:pt x="28194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4572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" y="68580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42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0" y="6858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6350" y="210058"/>
            <a:ext cx="9156700" cy="6654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  <a:lnTo>
                  <a:pt x="0" y="0"/>
                </a:lnTo>
                <a:lnTo>
                  <a:pt x="0" y="624992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</a:path>
            </a:pathLst>
          </a:custGeom>
          <a:ln w="15875">
            <a:solidFill>
              <a:srgbClr val="6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0" cy="6250305"/>
          </a:xfrm>
          <a:custGeom>
            <a:avLst/>
            <a:gdLst/>
            <a:ahLst/>
            <a:cxnLst/>
            <a:rect l="l" t="t" r="r" b="b"/>
            <a:pathLst>
              <a:path h="6250305">
                <a:moveTo>
                  <a:pt x="0" y="0"/>
                </a:moveTo>
                <a:lnTo>
                  <a:pt x="0" y="6249924"/>
                </a:lnTo>
              </a:path>
            </a:pathLst>
          </a:custGeom>
          <a:ln w="15875">
            <a:solidFill>
              <a:srgbClr val="6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8200" y="30480"/>
            <a:ext cx="3505200" cy="2292350"/>
          </a:xfrm>
          <a:custGeom>
            <a:avLst/>
            <a:gdLst/>
            <a:ahLst/>
            <a:cxnLst/>
            <a:rect l="l" t="t" r="r" b="b"/>
            <a:pathLst>
              <a:path w="3505200" h="2292350">
                <a:moveTo>
                  <a:pt x="0" y="2292096"/>
                </a:moveTo>
                <a:lnTo>
                  <a:pt x="3505200" y="2292096"/>
                </a:lnTo>
                <a:lnTo>
                  <a:pt x="3505200" y="0"/>
                </a:lnTo>
                <a:lnTo>
                  <a:pt x="0" y="0"/>
                </a:lnTo>
                <a:lnTo>
                  <a:pt x="0" y="2292096"/>
                </a:lnTo>
                <a:close/>
              </a:path>
            </a:pathLst>
          </a:custGeom>
          <a:solidFill>
            <a:srgbClr val="58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1247" y="6129528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82295">
            <a:solidFill>
              <a:srgbClr val="97C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51375" y="2638424"/>
            <a:ext cx="2631440" cy="142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CA" sz="2800" spc="-5" dirty="0">
                <a:solidFill>
                  <a:srgbClr val="97C622"/>
                </a:solidFill>
                <a:latin typeface="Century Gothic"/>
                <a:cs typeface="Century Gothic"/>
              </a:rPr>
              <a:t>Projets de conception</a:t>
            </a:r>
            <a:endParaRPr lang="en-US" spc="-5" dirty="0">
              <a:solidFill>
                <a:srgbClr val="424242"/>
              </a:solidFill>
              <a:latin typeface="Century Gothic"/>
              <a:cs typeface="Century Gothic"/>
            </a:endParaRPr>
          </a:p>
          <a:p>
            <a:pPr marL="156845">
              <a:lnSpc>
                <a:spcPct val="100000"/>
              </a:lnSpc>
            </a:pPr>
            <a:r>
              <a:rPr lang="en-US" spc="-5" dirty="0">
                <a:solidFill>
                  <a:srgbClr val="424242"/>
                </a:solidFill>
                <a:latin typeface="Century Gothic"/>
                <a:cs typeface="Century Gothic"/>
              </a:rPr>
              <a:t>Maj Drolet</a:t>
            </a:r>
          </a:p>
          <a:p>
            <a:pPr marL="156845">
              <a:lnSpc>
                <a:spcPct val="100000"/>
              </a:lnSpc>
            </a:pPr>
            <a:r>
              <a:rPr lang="en-US" spc="-5" dirty="0">
                <a:solidFill>
                  <a:srgbClr val="424242"/>
                </a:solidFill>
                <a:latin typeface="Century Gothic"/>
                <a:cs typeface="Century Gothic"/>
              </a:rPr>
              <a:t>Maj</a:t>
            </a:r>
            <a:r>
              <a:rPr lang="en-US" sz="1800" spc="-5" dirty="0">
                <a:solidFill>
                  <a:srgbClr val="424242"/>
                </a:solidFill>
                <a:latin typeface="Century Gothic"/>
                <a:cs typeface="Century Gothic"/>
              </a:rPr>
              <a:t> Chisholm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641850" y="498330"/>
            <a:ext cx="335153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br>
              <a:rPr lang="en-US" sz="3200" spc="-5" dirty="0">
                <a:solidFill>
                  <a:srgbClr val="FFFFFF"/>
                </a:solidFill>
              </a:rPr>
            </a:br>
            <a:br>
              <a:rPr lang="en-US" sz="3200" spc="-5" dirty="0">
                <a:solidFill>
                  <a:srgbClr val="FFFFFF"/>
                </a:solidFill>
              </a:rPr>
            </a:br>
            <a:r>
              <a:rPr lang="fr-CA" sz="3200" spc="-5" dirty="0">
                <a:solidFill>
                  <a:srgbClr val="FFFFFF"/>
                </a:solidFill>
              </a:rPr>
              <a:t>GEF</a:t>
            </a:r>
            <a:r>
              <a:rPr lang="en-US" sz="3200" spc="-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455/457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007745"/>
            <a:ext cx="4559300" cy="58349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4310"/>
              </a:lnSpc>
              <a:spcBef>
                <a:spcPts val="250"/>
              </a:spcBef>
            </a:pPr>
            <a:r>
              <a:rPr lang="fr-CA" sz="3600" spc="-5" dirty="0"/>
              <a:t>Sélection d'un projet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190955" y="2351278"/>
            <a:ext cx="6265545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23545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fr-CA" sz="3200" b="1" dirty="0">
                <a:solidFill>
                  <a:srgbClr val="5B6973"/>
                </a:solidFill>
                <a:latin typeface="Century Gothic"/>
                <a:cs typeface="Century Gothic"/>
              </a:rPr>
              <a:t>Liste des superviseurs possibles avec domaine d'expertise sur le site Web</a:t>
            </a:r>
          </a:p>
          <a:p>
            <a:pPr marL="354965" marR="423545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fr-CA" sz="3200" b="1" dirty="0">
              <a:solidFill>
                <a:srgbClr val="5B6973"/>
              </a:solidFill>
              <a:latin typeface="Century Gothic"/>
              <a:cs typeface="Century Gothic"/>
            </a:endParaRPr>
          </a:p>
          <a:p>
            <a:pPr marL="354965" marR="423545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fr-CA" sz="3200" b="1" dirty="0">
              <a:solidFill>
                <a:srgbClr val="5B6973"/>
              </a:solidFill>
              <a:latin typeface="Century Gothic"/>
              <a:cs typeface="Century Gothic"/>
            </a:endParaRPr>
          </a:p>
          <a:p>
            <a:pPr marL="354965" marR="423545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fr-CA" sz="3200" b="1" dirty="0">
                <a:solidFill>
                  <a:srgbClr val="5B6973"/>
                </a:solidFill>
                <a:latin typeface="Century Gothic"/>
                <a:cs typeface="Century Gothic"/>
                <a:hlinkClick r:id="rId3"/>
              </a:rPr>
              <a:t>http://projects.segfaults.net</a:t>
            </a:r>
            <a:r>
              <a:rPr lang="fr-CA" sz="3200" b="1" dirty="0">
                <a:solidFill>
                  <a:srgbClr val="5B6973"/>
                </a:solidFill>
                <a:latin typeface="Century Gothic"/>
                <a:cs typeface="Century Gothic"/>
              </a:rPr>
              <a:t> </a:t>
            </a:r>
            <a:endParaRPr lang="en-US" sz="2800" b="1" spc="-5" dirty="0">
              <a:solidFill>
                <a:srgbClr val="5B6973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161532" cy="553998"/>
          </a:xfrm>
        </p:spPr>
        <p:txBody>
          <a:bodyPr/>
          <a:lstStyle/>
          <a:p>
            <a:r>
              <a:rPr lang="en-CA" sz="3600" dirty="0" err="1"/>
              <a:t>Thèmes</a:t>
            </a:r>
            <a:r>
              <a:rPr lang="en-CA" sz="3600" dirty="0"/>
              <a:t> du </a:t>
            </a:r>
            <a:r>
              <a:rPr lang="en-CA" sz="3600" dirty="0" err="1"/>
              <a:t>projet</a:t>
            </a:r>
            <a:endParaRPr lang="en-C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966" y="1752600"/>
            <a:ext cx="7511034" cy="4431983"/>
          </a:xfrm>
        </p:spPr>
        <p:txBody>
          <a:bodyPr/>
          <a:lstStyle/>
          <a:p>
            <a:pPr marL="685800" indent="-685800">
              <a:buAutoNum type="arabicParenR"/>
            </a:pPr>
            <a:r>
              <a:rPr lang="fr-CA" sz="3600" dirty="0"/>
              <a:t>Votre projet doit résoudre un problème grâce à la conception et à la création d'un nouveau produit utilisant des connaissances techniques suffisantes en ingénierie.</a:t>
            </a:r>
          </a:p>
          <a:p>
            <a:pPr marL="685800" indent="-685800">
              <a:buAutoNum type="arabicParenR"/>
            </a:pPr>
            <a:endParaRPr lang="fr-CA" sz="3600" dirty="0"/>
          </a:p>
          <a:p>
            <a:pPr marL="685800" indent="-685800">
              <a:buAutoNum type="arabicParenR"/>
            </a:pPr>
            <a:r>
              <a:rPr lang="fr-CA" sz="3600" dirty="0"/>
              <a:t>La solution doit démontrer un défi d'ingénierie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39336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1233" y="1190625"/>
            <a:ext cx="35379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CA" sz="3600" dirty="0"/>
              <a:t>Prochain étape</a:t>
            </a:r>
            <a:endParaRPr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D9D4C-EE6E-A452-F6B7-C46731FB5FBB}"/>
              </a:ext>
            </a:extLst>
          </p:cNvPr>
          <p:cNvSpPr txBox="1"/>
          <p:nvPr/>
        </p:nvSpPr>
        <p:spPr>
          <a:xfrm>
            <a:off x="613500" y="2127945"/>
            <a:ext cx="7539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600" dirty="0"/>
              <a:t>Explorer le site Web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600" dirty="0"/>
              <a:t>Construisez des groupes de 2 à 4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600" dirty="0"/>
              <a:t>Trouver un superviseur et un sujet de projet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600" dirty="0"/>
              <a:t>Soumettre le document d'engagement de projet (PCD) approuvé aux PMO</a:t>
            </a:r>
          </a:p>
          <a:p>
            <a:pPr marL="7429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600" dirty="0"/>
              <a:t>Date limite : </a:t>
            </a:r>
            <a:r>
              <a:rPr lang="fr-CA" sz="3600" dirty="0">
                <a:solidFill>
                  <a:srgbClr val="FF0000"/>
                </a:solidFill>
              </a:rPr>
              <a:t>26 avril 24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1233" y="1190625"/>
            <a:ext cx="39189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PCD </a:t>
            </a:r>
            <a:r>
              <a:rPr lang="fr-CA" sz="3600" dirty="0"/>
              <a:t>pour</a:t>
            </a:r>
            <a:r>
              <a:rPr sz="3600" spc="-80" dirty="0"/>
              <a:t> </a:t>
            </a:r>
            <a:r>
              <a:rPr sz="3600" spc="-5" dirty="0"/>
              <a:t>202</a:t>
            </a:r>
            <a:r>
              <a:rPr lang="en-US" sz="3600" spc="-5" dirty="0"/>
              <a:t>4</a:t>
            </a:r>
            <a:endParaRPr sz="36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90600" y="1883384"/>
            <a:ext cx="6858000" cy="39786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246379" indent="-342900">
              <a:lnSpc>
                <a:spcPct val="100000"/>
              </a:lnSpc>
              <a:spcBef>
                <a:spcPts val="105"/>
              </a:spcBef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fr-CA" sz="3200" spc="-5" dirty="0">
                <a:latin typeface="Century Gothic"/>
                <a:cs typeface="Century Gothic"/>
              </a:rPr>
              <a:t>Obtenir l'approbation du superviseur pour le PCD (suivre le gabarit fourni)</a:t>
            </a:r>
          </a:p>
          <a:p>
            <a:pPr marL="354965" marR="246379" indent="-342900">
              <a:lnSpc>
                <a:spcPct val="100000"/>
              </a:lnSpc>
              <a:spcBef>
                <a:spcPts val="105"/>
              </a:spcBef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endParaRPr lang="fr-CA" sz="3200" spc="-5" dirty="0">
              <a:latin typeface="Century Gothic"/>
              <a:cs typeface="Century Gothic"/>
            </a:endParaRPr>
          </a:p>
          <a:p>
            <a:pPr marL="354965" marR="246379" indent="-342900">
              <a:lnSpc>
                <a:spcPct val="100000"/>
              </a:lnSpc>
              <a:spcBef>
                <a:spcPts val="105"/>
              </a:spcBef>
              <a:buClr>
                <a:srgbClr val="92D050"/>
              </a:buClr>
              <a:buSzPct val="150000"/>
              <a:buFont typeface="Wingdings" panose="05000000000000000000" pitchFamily="2" charset="2"/>
              <a:buChar char="§"/>
            </a:pPr>
            <a:r>
              <a:rPr lang="fr-CA" sz="3200" spc="-5" dirty="0">
                <a:latin typeface="Century Gothic"/>
                <a:cs typeface="Century Gothic"/>
              </a:rPr>
              <a:t>Envoyer le PCD approuvé aux deux PMO (Maj Drolet et Maj Chisholm) avant la date d'échéance.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505A-BC6F-4919-47F5-BBB247D9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233" y="1190625"/>
            <a:ext cx="6161532" cy="553998"/>
          </a:xfrm>
        </p:spPr>
        <p:txBody>
          <a:bodyPr/>
          <a:lstStyle/>
          <a:p>
            <a:r>
              <a:rPr lang="en-US" sz="3600" dirty="0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946E3-7F73-A104-4198-850002B9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752600"/>
            <a:ext cx="4800600" cy="46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126" y="1190625"/>
            <a:ext cx="5973674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5900">
              <a:lnSpc>
                <a:spcPct val="100000"/>
              </a:lnSpc>
            </a:pPr>
            <a:r>
              <a:rPr lang="fr-CA" sz="3600" b="1" dirty="0">
                <a:solidFill>
                  <a:srgbClr val="97C622"/>
                </a:solidFill>
                <a:latin typeface="Century Gothic"/>
                <a:cs typeface="Century Gothic"/>
              </a:rPr>
              <a:t>Plan</a:t>
            </a:r>
          </a:p>
          <a:p>
            <a:pPr marL="584200" indent="-571500">
              <a:lnSpc>
                <a:spcPct val="1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600" dirty="0">
                <a:cs typeface="Century Gothic"/>
              </a:rPr>
              <a:t>But</a:t>
            </a:r>
          </a:p>
          <a:p>
            <a:pPr marL="584200" indent="-571500">
              <a:lnSpc>
                <a:spcPct val="1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600" dirty="0">
                <a:cs typeface="Century Gothic"/>
              </a:rPr>
              <a:t>Soumissions et calendrier</a:t>
            </a:r>
          </a:p>
          <a:p>
            <a:pPr marL="584200" indent="-571500">
              <a:lnSpc>
                <a:spcPct val="1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600" dirty="0">
                <a:cs typeface="Century Gothic"/>
              </a:rPr>
              <a:t>Organisation</a:t>
            </a:r>
          </a:p>
          <a:p>
            <a:pPr marL="584200" indent="-571500">
              <a:lnSpc>
                <a:spcPct val="1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600" dirty="0">
                <a:cs typeface="Century Gothic"/>
              </a:rPr>
              <a:t>Sélection d'un projet</a:t>
            </a:r>
          </a:p>
          <a:p>
            <a:pPr marL="584200" indent="-571500">
              <a:lnSpc>
                <a:spcPct val="1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600" dirty="0">
                <a:cs typeface="Century Gothic"/>
              </a:rPr>
              <a:t>Site web</a:t>
            </a:r>
          </a:p>
          <a:p>
            <a:pPr marL="228600" indent="-215900">
              <a:lnSpc>
                <a:spcPct val="1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3600" dirty="0">
              <a:cs typeface="Century Gothic"/>
            </a:endParaRPr>
          </a:p>
          <a:p>
            <a:pPr marL="228600" indent="-215900">
              <a:lnSpc>
                <a:spcPct val="100000"/>
              </a:lnSpc>
            </a:pPr>
            <a:endParaRPr lang="fr-CA" sz="3600" b="1" dirty="0">
              <a:solidFill>
                <a:srgbClr val="97C622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126" y="1118742"/>
            <a:ext cx="7116674" cy="490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100"/>
              </a:spcBef>
            </a:pPr>
            <a:r>
              <a:rPr lang="fr-CA" sz="3600" b="1" u="sng" dirty="0">
                <a:solidFill>
                  <a:srgbClr val="97C622"/>
                </a:solidFill>
                <a:latin typeface="Century Gothic"/>
                <a:cs typeface="Century Gothic"/>
              </a:rPr>
              <a:t>Objectif</a:t>
            </a:r>
          </a:p>
          <a:p>
            <a:pPr marL="584200" indent="-571500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fr-CA" sz="3600" dirty="0">
                <a:latin typeface="Century Gothic"/>
                <a:cs typeface="Century Gothic"/>
              </a:rPr>
              <a:t>Définir un problème</a:t>
            </a:r>
          </a:p>
          <a:p>
            <a:pPr marL="584200" indent="-571500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fr-CA" sz="3600" dirty="0">
                <a:latin typeface="Century Gothic"/>
                <a:cs typeface="Century Gothic"/>
              </a:rPr>
              <a:t>Appliquer le processus d'ingénierie</a:t>
            </a:r>
          </a:p>
          <a:p>
            <a:pPr marL="584200" indent="-571500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fr-CA" sz="3600" dirty="0">
                <a:latin typeface="Century Gothic"/>
                <a:cs typeface="Century Gothic"/>
              </a:rPr>
              <a:t>Produire la conception</a:t>
            </a:r>
          </a:p>
          <a:p>
            <a:pPr marL="584200" indent="-571500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fr-CA" sz="3600" dirty="0">
                <a:latin typeface="Century Gothic"/>
                <a:cs typeface="Century Gothic"/>
              </a:rPr>
              <a:t>Mettre en œuvre</a:t>
            </a:r>
          </a:p>
          <a:p>
            <a:pPr marL="584200" indent="-571500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fr-CA" sz="3600" dirty="0">
                <a:latin typeface="Century Gothic"/>
                <a:cs typeface="Century Gothic"/>
              </a:rPr>
              <a:t>Valider</a:t>
            </a:r>
          </a:p>
          <a:p>
            <a:pPr marL="584200" indent="-571500">
              <a:lnSpc>
                <a:spcPct val="1000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fr-CA" sz="3600" dirty="0">
                <a:latin typeface="Century Gothic"/>
                <a:cs typeface="Century Gothic"/>
              </a:rPr>
              <a:t>Communiquer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072"/>
            <a:ext cx="4602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entury Gothic"/>
                <a:cs typeface="Century Gothic"/>
              </a:rPr>
              <a:t>Schedule </a:t>
            </a:r>
            <a:r>
              <a:rPr sz="4000" spc="-5" dirty="0">
                <a:latin typeface="Century Gothic"/>
                <a:cs typeface="Century Gothic"/>
              </a:rPr>
              <a:t>/ </a:t>
            </a:r>
            <a:r>
              <a:rPr sz="4000" spc="-10" dirty="0">
                <a:latin typeface="Century Gothic"/>
                <a:cs typeface="Century Gothic"/>
              </a:rPr>
              <a:t>Horaire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480" y="2493264"/>
            <a:ext cx="7673340" cy="2052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375" y="1492072"/>
            <a:ext cx="6854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A" sz="4000" spc="-10" dirty="0">
                <a:latin typeface="Century Gothic"/>
                <a:cs typeface="Century Gothic"/>
              </a:rPr>
              <a:t>Organisation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17292" y="2493264"/>
            <a:ext cx="3491865" cy="599440"/>
          </a:xfrm>
          <a:custGeom>
            <a:avLst/>
            <a:gdLst/>
            <a:ahLst/>
            <a:cxnLst/>
            <a:rect l="l" t="t" r="r" b="b"/>
            <a:pathLst>
              <a:path w="3491865" h="599439">
                <a:moveTo>
                  <a:pt x="3491483" y="0"/>
                </a:moveTo>
                <a:lnTo>
                  <a:pt x="0" y="0"/>
                </a:lnTo>
                <a:lnTo>
                  <a:pt x="0" y="598931"/>
                </a:lnTo>
                <a:lnTo>
                  <a:pt x="3491483" y="598931"/>
                </a:lnTo>
                <a:lnTo>
                  <a:pt x="3491483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7292" y="2493264"/>
            <a:ext cx="3491865" cy="599440"/>
          </a:xfrm>
          <a:custGeom>
            <a:avLst/>
            <a:gdLst/>
            <a:ahLst/>
            <a:cxnLst/>
            <a:rect l="l" t="t" r="r" b="b"/>
            <a:pathLst>
              <a:path w="3491865" h="599439">
                <a:moveTo>
                  <a:pt x="0" y="598931"/>
                </a:moveTo>
                <a:lnTo>
                  <a:pt x="3491483" y="598931"/>
                </a:lnTo>
                <a:lnTo>
                  <a:pt x="3491483" y="0"/>
                </a:lnTo>
                <a:lnTo>
                  <a:pt x="0" y="0"/>
                </a:lnTo>
                <a:lnTo>
                  <a:pt x="0" y="598931"/>
                </a:lnTo>
                <a:close/>
              </a:path>
            </a:pathLst>
          </a:custGeom>
          <a:ln w="15875">
            <a:solidFill>
              <a:srgbClr val="6D92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01442" y="2501900"/>
            <a:ext cx="31267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fr-CA" sz="1800" dirty="0">
                <a:solidFill>
                  <a:srgbClr val="FFFFFF"/>
                </a:solidFill>
                <a:latin typeface="Century Gothic"/>
                <a:cs typeface="Century Gothic"/>
              </a:rPr>
              <a:t>Gestionnaire de projet (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PMO</a:t>
            </a:r>
            <a:r>
              <a:rPr lang="fr-CA" sz="180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0516" y="3645408"/>
            <a:ext cx="2268220" cy="664651"/>
          </a:xfrm>
          <a:custGeom>
            <a:avLst/>
            <a:gdLst/>
            <a:ahLst/>
            <a:cxnLst/>
            <a:rect l="l" t="t" r="r" b="b"/>
            <a:pathLst>
              <a:path w="2268220" h="757554">
                <a:moveTo>
                  <a:pt x="2267712" y="0"/>
                </a:moveTo>
                <a:lnTo>
                  <a:pt x="0" y="0"/>
                </a:lnTo>
                <a:lnTo>
                  <a:pt x="0" y="757427"/>
                </a:lnTo>
                <a:lnTo>
                  <a:pt x="2267712" y="757427"/>
                </a:lnTo>
                <a:lnTo>
                  <a:pt x="2267712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0516" y="3645408"/>
            <a:ext cx="2268220" cy="664651"/>
          </a:xfrm>
          <a:custGeom>
            <a:avLst/>
            <a:gdLst/>
            <a:ahLst/>
            <a:cxnLst/>
            <a:rect l="l" t="t" r="r" b="b"/>
            <a:pathLst>
              <a:path w="2268220" h="757554">
                <a:moveTo>
                  <a:pt x="0" y="757427"/>
                </a:moveTo>
                <a:lnTo>
                  <a:pt x="2267712" y="757427"/>
                </a:lnTo>
                <a:lnTo>
                  <a:pt x="2267712" y="0"/>
                </a:lnTo>
                <a:lnTo>
                  <a:pt x="0" y="0"/>
                </a:lnTo>
                <a:lnTo>
                  <a:pt x="0" y="757427"/>
                </a:lnTo>
                <a:close/>
              </a:path>
            </a:pathLst>
          </a:custGeom>
          <a:ln w="15875">
            <a:solidFill>
              <a:srgbClr val="6D92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8355" y="3733038"/>
            <a:ext cx="15484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Century Gothic"/>
                <a:cs typeface="Century Gothic"/>
              </a:rPr>
              <a:t>Supervis</a:t>
            </a:r>
            <a:r>
              <a:rPr lang="fr-CA" sz="1800" dirty="0">
                <a:solidFill>
                  <a:srgbClr val="FFFFFF"/>
                </a:solidFill>
                <a:latin typeface="Century Gothic"/>
                <a:cs typeface="Century Gothic"/>
              </a:rPr>
              <a:t>eu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7078" y="4785795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1200912" y="0"/>
                </a:moveTo>
                <a:lnTo>
                  <a:pt x="0" y="0"/>
                </a:lnTo>
                <a:lnTo>
                  <a:pt x="0" y="505968"/>
                </a:lnTo>
                <a:lnTo>
                  <a:pt x="1200912" y="505968"/>
                </a:lnTo>
                <a:lnTo>
                  <a:pt x="1200912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9848" y="4792215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0" y="505968"/>
                </a:moveTo>
                <a:lnTo>
                  <a:pt x="1200912" y="505968"/>
                </a:lnTo>
                <a:lnTo>
                  <a:pt x="120091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ln w="15875">
            <a:solidFill>
              <a:srgbClr val="6D92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8576" y="4889378"/>
            <a:ext cx="9366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lang="fr-CA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Étudiant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5133" y="4403597"/>
            <a:ext cx="379095" cy="396240"/>
          </a:xfrm>
          <a:custGeom>
            <a:avLst/>
            <a:gdLst/>
            <a:ahLst/>
            <a:cxnLst/>
            <a:rect l="l" t="t" r="r" b="b"/>
            <a:pathLst>
              <a:path w="379094" h="396239">
                <a:moveTo>
                  <a:pt x="43402" y="45483"/>
                </a:moveTo>
                <a:lnTo>
                  <a:pt x="50732" y="76150"/>
                </a:lnTo>
                <a:lnTo>
                  <a:pt x="355981" y="395858"/>
                </a:lnTo>
                <a:lnTo>
                  <a:pt x="378968" y="374014"/>
                </a:lnTo>
                <a:lnTo>
                  <a:pt x="73577" y="54156"/>
                </a:lnTo>
                <a:lnTo>
                  <a:pt x="43402" y="45483"/>
                </a:lnTo>
                <a:close/>
              </a:path>
              <a:path w="379094" h="396239">
                <a:moveTo>
                  <a:pt x="0" y="0"/>
                </a:moveTo>
                <a:lnTo>
                  <a:pt x="33909" y="142239"/>
                </a:lnTo>
                <a:lnTo>
                  <a:pt x="42418" y="147446"/>
                </a:lnTo>
                <a:lnTo>
                  <a:pt x="59563" y="143382"/>
                </a:lnTo>
                <a:lnTo>
                  <a:pt x="64770" y="134874"/>
                </a:lnTo>
                <a:lnTo>
                  <a:pt x="50732" y="76150"/>
                </a:lnTo>
                <a:lnTo>
                  <a:pt x="10160" y="33654"/>
                </a:lnTo>
                <a:lnTo>
                  <a:pt x="33147" y="11810"/>
                </a:lnTo>
                <a:lnTo>
                  <a:pt x="41078" y="11810"/>
                </a:lnTo>
                <a:lnTo>
                  <a:pt x="0" y="0"/>
                </a:lnTo>
                <a:close/>
              </a:path>
              <a:path w="379094" h="396239">
                <a:moveTo>
                  <a:pt x="33147" y="11810"/>
                </a:moveTo>
                <a:lnTo>
                  <a:pt x="10160" y="33654"/>
                </a:lnTo>
                <a:lnTo>
                  <a:pt x="50732" y="76150"/>
                </a:lnTo>
                <a:lnTo>
                  <a:pt x="43402" y="45483"/>
                </a:lnTo>
                <a:lnTo>
                  <a:pt x="17272" y="37972"/>
                </a:lnTo>
                <a:lnTo>
                  <a:pt x="37084" y="19050"/>
                </a:lnTo>
                <a:lnTo>
                  <a:pt x="40058" y="19050"/>
                </a:lnTo>
                <a:lnTo>
                  <a:pt x="33147" y="11810"/>
                </a:lnTo>
                <a:close/>
              </a:path>
              <a:path w="379094" h="396239">
                <a:moveTo>
                  <a:pt x="41078" y="11810"/>
                </a:moveTo>
                <a:lnTo>
                  <a:pt x="33147" y="11810"/>
                </a:lnTo>
                <a:lnTo>
                  <a:pt x="73577" y="54156"/>
                </a:lnTo>
                <a:lnTo>
                  <a:pt x="123317" y="68452"/>
                </a:lnTo>
                <a:lnTo>
                  <a:pt x="131699" y="70993"/>
                </a:lnTo>
                <a:lnTo>
                  <a:pt x="140462" y="66039"/>
                </a:lnTo>
                <a:lnTo>
                  <a:pt x="145288" y="49275"/>
                </a:lnTo>
                <a:lnTo>
                  <a:pt x="140462" y="40385"/>
                </a:lnTo>
                <a:lnTo>
                  <a:pt x="41078" y="11810"/>
                </a:lnTo>
                <a:close/>
              </a:path>
              <a:path w="379094" h="396239">
                <a:moveTo>
                  <a:pt x="40058" y="19050"/>
                </a:moveTo>
                <a:lnTo>
                  <a:pt x="37084" y="19050"/>
                </a:lnTo>
                <a:lnTo>
                  <a:pt x="43402" y="45483"/>
                </a:lnTo>
                <a:lnTo>
                  <a:pt x="73577" y="54156"/>
                </a:lnTo>
                <a:lnTo>
                  <a:pt x="40058" y="19050"/>
                </a:lnTo>
                <a:close/>
              </a:path>
              <a:path w="379094" h="396239">
                <a:moveTo>
                  <a:pt x="37084" y="19050"/>
                </a:moveTo>
                <a:lnTo>
                  <a:pt x="17272" y="37972"/>
                </a:lnTo>
                <a:lnTo>
                  <a:pt x="43402" y="45483"/>
                </a:lnTo>
                <a:lnTo>
                  <a:pt x="37084" y="1905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9271" y="4384802"/>
            <a:ext cx="936625" cy="426720"/>
          </a:xfrm>
          <a:custGeom>
            <a:avLst/>
            <a:gdLst/>
            <a:ahLst/>
            <a:cxnLst/>
            <a:rect l="l" t="t" r="r" b="b"/>
            <a:pathLst>
              <a:path w="936625" h="426720">
                <a:moveTo>
                  <a:pt x="846840" y="39237"/>
                </a:moveTo>
                <a:lnTo>
                  <a:pt x="0" y="397002"/>
                </a:lnTo>
                <a:lnTo>
                  <a:pt x="12445" y="426212"/>
                </a:lnTo>
                <a:lnTo>
                  <a:pt x="859087" y="68481"/>
                </a:lnTo>
                <a:lnTo>
                  <a:pt x="877998" y="43254"/>
                </a:lnTo>
                <a:lnTo>
                  <a:pt x="846840" y="39237"/>
                </a:lnTo>
                <a:close/>
              </a:path>
              <a:path w="936625" h="426720">
                <a:moveTo>
                  <a:pt x="917472" y="16383"/>
                </a:moveTo>
                <a:lnTo>
                  <a:pt x="900937" y="16383"/>
                </a:lnTo>
                <a:lnTo>
                  <a:pt x="913256" y="45593"/>
                </a:lnTo>
                <a:lnTo>
                  <a:pt x="859087" y="68481"/>
                </a:lnTo>
                <a:lnTo>
                  <a:pt x="828166" y="109728"/>
                </a:lnTo>
                <a:lnTo>
                  <a:pt x="825486" y="115415"/>
                </a:lnTo>
                <a:lnTo>
                  <a:pt x="825198" y="121507"/>
                </a:lnTo>
                <a:lnTo>
                  <a:pt x="827220" y="127265"/>
                </a:lnTo>
                <a:lnTo>
                  <a:pt x="831468" y="131953"/>
                </a:lnTo>
                <a:lnTo>
                  <a:pt x="837138" y="134689"/>
                </a:lnTo>
                <a:lnTo>
                  <a:pt x="843200" y="134985"/>
                </a:lnTo>
                <a:lnTo>
                  <a:pt x="848953" y="132970"/>
                </a:lnTo>
                <a:lnTo>
                  <a:pt x="853693" y="128778"/>
                </a:lnTo>
                <a:lnTo>
                  <a:pt x="936116" y="18796"/>
                </a:lnTo>
                <a:lnTo>
                  <a:pt x="917472" y="16383"/>
                </a:lnTo>
                <a:close/>
              </a:path>
              <a:path w="936625" h="426720">
                <a:moveTo>
                  <a:pt x="877998" y="43254"/>
                </a:moveTo>
                <a:lnTo>
                  <a:pt x="859087" y="68481"/>
                </a:lnTo>
                <a:lnTo>
                  <a:pt x="910551" y="46736"/>
                </a:lnTo>
                <a:lnTo>
                  <a:pt x="905002" y="46736"/>
                </a:lnTo>
                <a:lnTo>
                  <a:pt x="877998" y="43254"/>
                </a:lnTo>
                <a:close/>
              </a:path>
              <a:path w="936625" h="426720">
                <a:moveTo>
                  <a:pt x="894334" y="21462"/>
                </a:moveTo>
                <a:lnTo>
                  <a:pt x="877998" y="43254"/>
                </a:lnTo>
                <a:lnTo>
                  <a:pt x="905002" y="46736"/>
                </a:lnTo>
                <a:lnTo>
                  <a:pt x="894334" y="21462"/>
                </a:lnTo>
                <a:close/>
              </a:path>
              <a:path w="936625" h="426720">
                <a:moveTo>
                  <a:pt x="903080" y="21462"/>
                </a:moveTo>
                <a:lnTo>
                  <a:pt x="894334" y="21462"/>
                </a:lnTo>
                <a:lnTo>
                  <a:pt x="905002" y="46736"/>
                </a:lnTo>
                <a:lnTo>
                  <a:pt x="910551" y="46736"/>
                </a:lnTo>
                <a:lnTo>
                  <a:pt x="913256" y="45593"/>
                </a:lnTo>
                <a:lnTo>
                  <a:pt x="903080" y="21462"/>
                </a:lnTo>
                <a:close/>
              </a:path>
              <a:path w="936625" h="426720">
                <a:moveTo>
                  <a:pt x="900937" y="16383"/>
                </a:moveTo>
                <a:lnTo>
                  <a:pt x="846840" y="39237"/>
                </a:lnTo>
                <a:lnTo>
                  <a:pt x="877998" y="43254"/>
                </a:lnTo>
                <a:lnTo>
                  <a:pt x="894334" y="21462"/>
                </a:lnTo>
                <a:lnTo>
                  <a:pt x="903080" y="21462"/>
                </a:lnTo>
                <a:lnTo>
                  <a:pt x="900937" y="16383"/>
                </a:lnTo>
                <a:close/>
              </a:path>
              <a:path w="936625" h="426720">
                <a:moveTo>
                  <a:pt x="791083" y="0"/>
                </a:moveTo>
                <a:lnTo>
                  <a:pt x="783081" y="6223"/>
                </a:lnTo>
                <a:lnTo>
                  <a:pt x="780796" y="23622"/>
                </a:lnTo>
                <a:lnTo>
                  <a:pt x="787018" y="31496"/>
                </a:lnTo>
                <a:lnTo>
                  <a:pt x="846840" y="39237"/>
                </a:lnTo>
                <a:lnTo>
                  <a:pt x="900937" y="16383"/>
                </a:lnTo>
                <a:lnTo>
                  <a:pt x="917472" y="16383"/>
                </a:lnTo>
                <a:lnTo>
                  <a:pt x="791083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6727" y="4403597"/>
            <a:ext cx="629285" cy="377825"/>
          </a:xfrm>
          <a:custGeom>
            <a:avLst/>
            <a:gdLst/>
            <a:ahLst/>
            <a:cxnLst/>
            <a:rect l="l" t="t" r="r" b="b"/>
            <a:pathLst>
              <a:path w="629285" h="377825">
                <a:moveTo>
                  <a:pt x="54367" y="31812"/>
                </a:moveTo>
                <a:lnTo>
                  <a:pt x="69841" y="59274"/>
                </a:lnTo>
                <a:lnTo>
                  <a:pt x="612901" y="377444"/>
                </a:lnTo>
                <a:lnTo>
                  <a:pt x="629031" y="350012"/>
                </a:lnTo>
                <a:lnTo>
                  <a:pt x="86043" y="31885"/>
                </a:lnTo>
                <a:lnTo>
                  <a:pt x="54367" y="31812"/>
                </a:lnTo>
                <a:close/>
              </a:path>
              <a:path w="629285" h="377825">
                <a:moveTo>
                  <a:pt x="0" y="0"/>
                </a:moveTo>
                <a:lnTo>
                  <a:pt x="67563" y="119760"/>
                </a:lnTo>
                <a:lnTo>
                  <a:pt x="71633" y="124535"/>
                </a:lnTo>
                <a:lnTo>
                  <a:pt x="77073" y="127285"/>
                </a:lnTo>
                <a:lnTo>
                  <a:pt x="83155" y="127797"/>
                </a:lnTo>
                <a:lnTo>
                  <a:pt x="89153" y="125856"/>
                </a:lnTo>
                <a:lnTo>
                  <a:pt x="93908" y="121731"/>
                </a:lnTo>
                <a:lnTo>
                  <a:pt x="96615" y="116284"/>
                </a:lnTo>
                <a:lnTo>
                  <a:pt x="97083" y="110194"/>
                </a:lnTo>
                <a:lnTo>
                  <a:pt x="95123" y="104139"/>
                </a:lnTo>
                <a:lnTo>
                  <a:pt x="69841" y="59274"/>
                </a:lnTo>
                <a:lnTo>
                  <a:pt x="19176" y="29590"/>
                </a:lnTo>
                <a:lnTo>
                  <a:pt x="35306" y="2158"/>
                </a:lnTo>
                <a:lnTo>
                  <a:pt x="148209" y="2158"/>
                </a:lnTo>
                <a:lnTo>
                  <a:pt x="146303" y="253"/>
                </a:lnTo>
                <a:lnTo>
                  <a:pt x="137540" y="253"/>
                </a:lnTo>
                <a:lnTo>
                  <a:pt x="0" y="0"/>
                </a:lnTo>
                <a:close/>
              </a:path>
              <a:path w="629285" h="377825">
                <a:moveTo>
                  <a:pt x="35306" y="2158"/>
                </a:moveTo>
                <a:lnTo>
                  <a:pt x="19176" y="29590"/>
                </a:lnTo>
                <a:lnTo>
                  <a:pt x="69841" y="59274"/>
                </a:lnTo>
                <a:lnTo>
                  <a:pt x="54367" y="31812"/>
                </a:lnTo>
                <a:lnTo>
                  <a:pt x="27177" y="31750"/>
                </a:lnTo>
                <a:lnTo>
                  <a:pt x="41021" y="8127"/>
                </a:lnTo>
                <a:lnTo>
                  <a:pt x="45494" y="8127"/>
                </a:lnTo>
                <a:lnTo>
                  <a:pt x="35306" y="2158"/>
                </a:lnTo>
                <a:close/>
              </a:path>
              <a:path w="629285" h="377825">
                <a:moveTo>
                  <a:pt x="148209" y="2158"/>
                </a:moveTo>
                <a:lnTo>
                  <a:pt x="35306" y="2158"/>
                </a:lnTo>
                <a:lnTo>
                  <a:pt x="86043" y="31885"/>
                </a:lnTo>
                <a:lnTo>
                  <a:pt x="137540" y="32003"/>
                </a:lnTo>
                <a:lnTo>
                  <a:pt x="146303" y="32003"/>
                </a:lnTo>
                <a:lnTo>
                  <a:pt x="153415" y="24891"/>
                </a:lnTo>
                <a:lnTo>
                  <a:pt x="153415" y="7365"/>
                </a:lnTo>
                <a:lnTo>
                  <a:pt x="148209" y="2158"/>
                </a:lnTo>
                <a:close/>
              </a:path>
              <a:path w="629285" h="377825">
                <a:moveTo>
                  <a:pt x="45494" y="8127"/>
                </a:moveTo>
                <a:lnTo>
                  <a:pt x="41021" y="8127"/>
                </a:lnTo>
                <a:lnTo>
                  <a:pt x="54367" y="31812"/>
                </a:lnTo>
                <a:lnTo>
                  <a:pt x="86043" y="31885"/>
                </a:lnTo>
                <a:lnTo>
                  <a:pt x="45494" y="8127"/>
                </a:lnTo>
                <a:close/>
              </a:path>
              <a:path w="629285" h="377825">
                <a:moveTo>
                  <a:pt x="41021" y="8127"/>
                </a:moveTo>
                <a:lnTo>
                  <a:pt x="27177" y="31750"/>
                </a:lnTo>
                <a:lnTo>
                  <a:pt x="54367" y="31812"/>
                </a:lnTo>
                <a:lnTo>
                  <a:pt x="41021" y="8127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09510" y="4392676"/>
            <a:ext cx="796925" cy="410209"/>
          </a:xfrm>
          <a:custGeom>
            <a:avLst/>
            <a:gdLst/>
            <a:ahLst/>
            <a:cxnLst/>
            <a:rect l="l" t="t" r="r" b="b"/>
            <a:pathLst>
              <a:path w="796925" h="410210">
                <a:moveTo>
                  <a:pt x="88059" y="36130"/>
                </a:moveTo>
                <a:lnTo>
                  <a:pt x="56654" y="38484"/>
                </a:lnTo>
                <a:lnTo>
                  <a:pt x="74176" y="64677"/>
                </a:lnTo>
                <a:lnTo>
                  <a:pt x="782955" y="410082"/>
                </a:lnTo>
                <a:lnTo>
                  <a:pt x="796798" y="381635"/>
                </a:lnTo>
                <a:lnTo>
                  <a:pt x="88059" y="36130"/>
                </a:lnTo>
                <a:close/>
              </a:path>
              <a:path w="796925" h="410210">
                <a:moveTo>
                  <a:pt x="145923" y="0"/>
                </a:moveTo>
                <a:lnTo>
                  <a:pt x="0" y="10922"/>
                </a:lnTo>
                <a:lnTo>
                  <a:pt x="76454" y="125222"/>
                </a:lnTo>
                <a:lnTo>
                  <a:pt x="92616" y="131972"/>
                </a:lnTo>
                <a:lnTo>
                  <a:pt x="98425" y="129540"/>
                </a:lnTo>
                <a:lnTo>
                  <a:pt x="74176" y="64677"/>
                </a:lnTo>
                <a:lnTo>
                  <a:pt x="21463" y="38988"/>
                </a:lnTo>
                <a:lnTo>
                  <a:pt x="35306" y="10413"/>
                </a:lnTo>
                <a:lnTo>
                  <a:pt x="153821" y="10413"/>
                </a:lnTo>
                <a:lnTo>
                  <a:pt x="153543" y="6604"/>
                </a:lnTo>
                <a:lnTo>
                  <a:pt x="145923" y="0"/>
                </a:lnTo>
                <a:close/>
              </a:path>
              <a:path w="796925" h="410210">
                <a:moveTo>
                  <a:pt x="35306" y="10413"/>
                </a:moveTo>
                <a:lnTo>
                  <a:pt x="21463" y="38988"/>
                </a:lnTo>
                <a:lnTo>
                  <a:pt x="74176" y="64677"/>
                </a:lnTo>
                <a:lnTo>
                  <a:pt x="58011" y="40512"/>
                </a:lnTo>
                <a:lnTo>
                  <a:pt x="29591" y="40512"/>
                </a:lnTo>
                <a:lnTo>
                  <a:pt x="41529" y="15875"/>
                </a:lnTo>
                <a:lnTo>
                  <a:pt x="46508" y="15875"/>
                </a:lnTo>
                <a:lnTo>
                  <a:pt x="35306" y="10413"/>
                </a:lnTo>
                <a:close/>
              </a:path>
              <a:path w="796925" h="410210">
                <a:moveTo>
                  <a:pt x="41529" y="15875"/>
                </a:moveTo>
                <a:lnTo>
                  <a:pt x="29591" y="40512"/>
                </a:lnTo>
                <a:lnTo>
                  <a:pt x="56654" y="38484"/>
                </a:lnTo>
                <a:lnTo>
                  <a:pt x="41529" y="15875"/>
                </a:lnTo>
                <a:close/>
              </a:path>
              <a:path w="796925" h="410210">
                <a:moveTo>
                  <a:pt x="56654" y="38484"/>
                </a:moveTo>
                <a:lnTo>
                  <a:pt x="29591" y="40512"/>
                </a:lnTo>
                <a:lnTo>
                  <a:pt x="58011" y="40512"/>
                </a:lnTo>
                <a:lnTo>
                  <a:pt x="56654" y="38484"/>
                </a:lnTo>
                <a:close/>
              </a:path>
              <a:path w="796925" h="410210">
                <a:moveTo>
                  <a:pt x="46508" y="15875"/>
                </a:moveTo>
                <a:lnTo>
                  <a:pt x="41529" y="15875"/>
                </a:lnTo>
                <a:lnTo>
                  <a:pt x="56654" y="38484"/>
                </a:lnTo>
                <a:lnTo>
                  <a:pt x="88059" y="36130"/>
                </a:lnTo>
                <a:lnTo>
                  <a:pt x="46508" y="15875"/>
                </a:lnTo>
                <a:close/>
              </a:path>
              <a:path w="796925" h="410210">
                <a:moveTo>
                  <a:pt x="153821" y="10413"/>
                </a:moveTo>
                <a:lnTo>
                  <a:pt x="35306" y="10413"/>
                </a:lnTo>
                <a:lnTo>
                  <a:pt x="88059" y="36130"/>
                </a:lnTo>
                <a:lnTo>
                  <a:pt x="148209" y="31623"/>
                </a:lnTo>
                <a:lnTo>
                  <a:pt x="154813" y="24003"/>
                </a:lnTo>
                <a:lnTo>
                  <a:pt x="153821" y="10413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93289" y="3092830"/>
            <a:ext cx="142875" cy="553085"/>
          </a:xfrm>
          <a:custGeom>
            <a:avLst/>
            <a:gdLst/>
            <a:ahLst/>
            <a:cxnLst/>
            <a:rect l="l" t="t" r="r" b="b"/>
            <a:pathLst>
              <a:path w="142875" h="553085">
                <a:moveTo>
                  <a:pt x="71268" y="62983"/>
                </a:moveTo>
                <a:lnTo>
                  <a:pt x="55393" y="90166"/>
                </a:lnTo>
                <a:lnTo>
                  <a:pt x="55393" y="552704"/>
                </a:lnTo>
                <a:lnTo>
                  <a:pt x="87143" y="552704"/>
                </a:lnTo>
                <a:lnTo>
                  <a:pt x="87143" y="90166"/>
                </a:lnTo>
                <a:lnTo>
                  <a:pt x="71268" y="62983"/>
                </a:lnTo>
                <a:close/>
              </a:path>
              <a:path w="142875" h="553085">
                <a:moveTo>
                  <a:pt x="71268" y="0"/>
                </a:moveTo>
                <a:lnTo>
                  <a:pt x="2053" y="118872"/>
                </a:lnTo>
                <a:lnTo>
                  <a:pt x="0" y="124799"/>
                </a:lnTo>
                <a:lnTo>
                  <a:pt x="386" y="130857"/>
                </a:lnTo>
                <a:lnTo>
                  <a:pt x="3036" y="136320"/>
                </a:lnTo>
                <a:lnTo>
                  <a:pt x="7768" y="140462"/>
                </a:lnTo>
                <a:lnTo>
                  <a:pt x="13696" y="142515"/>
                </a:lnTo>
                <a:lnTo>
                  <a:pt x="19754" y="142128"/>
                </a:lnTo>
                <a:lnTo>
                  <a:pt x="25217" y="139479"/>
                </a:lnTo>
                <a:lnTo>
                  <a:pt x="29358" y="134747"/>
                </a:lnTo>
                <a:lnTo>
                  <a:pt x="55393" y="90166"/>
                </a:lnTo>
                <a:lnTo>
                  <a:pt x="55393" y="31496"/>
                </a:lnTo>
                <a:lnTo>
                  <a:pt x="89607" y="31496"/>
                </a:lnTo>
                <a:lnTo>
                  <a:pt x="71268" y="0"/>
                </a:lnTo>
                <a:close/>
              </a:path>
              <a:path w="142875" h="553085">
                <a:moveTo>
                  <a:pt x="89607" y="31496"/>
                </a:moveTo>
                <a:lnTo>
                  <a:pt x="87143" y="31496"/>
                </a:lnTo>
                <a:lnTo>
                  <a:pt x="87143" y="90166"/>
                </a:lnTo>
                <a:lnTo>
                  <a:pt x="113178" y="134747"/>
                </a:lnTo>
                <a:lnTo>
                  <a:pt x="117320" y="139479"/>
                </a:lnTo>
                <a:lnTo>
                  <a:pt x="122783" y="142128"/>
                </a:lnTo>
                <a:lnTo>
                  <a:pt x="128841" y="142515"/>
                </a:lnTo>
                <a:lnTo>
                  <a:pt x="134768" y="140462"/>
                </a:lnTo>
                <a:lnTo>
                  <a:pt x="139501" y="136320"/>
                </a:lnTo>
                <a:lnTo>
                  <a:pt x="142150" y="130857"/>
                </a:lnTo>
                <a:lnTo>
                  <a:pt x="142537" y="124799"/>
                </a:lnTo>
                <a:lnTo>
                  <a:pt x="140483" y="118872"/>
                </a:lnTo>
                <a:lnTo>
                  <a:pt x="89607" y="31496"/>
                </a:lnTo>
                <a:close/>
              </a:path>
              <a:path w="142875" h="553085">
                <a:moveTo>
                  <a:pt x="87143" y="31496"/>
                </a:moveTo>
                <a:lnTo>
                  <a:pt x="55393" y="31496"/>
                </a:lnTo>
                <a:lnTo>
                  <a:pt x="55393" y="90166"/>
                </a:lnTo>
                <a:lnTo>
                  <a:pt x="71268" y="62983"/>
                </a:lnTo>
                <a:lnTo>
                  <a:pt x="57552" y="39497"/>
                </a:lnTo>
                <a:lnTo>
                  <a:pt x="87143" y="39497"/>
                </a:lnTo>
                <a:lnTo>
                  <a:pt x="87143" y="31496"/>
                </a:lnTo>
                <a:close/>
              </a:path>
              <a:path w="142875" h="553085">
                <a:moveTo>
                  <a:pt x="87143" y="39497"/>
                </a:moveTo>
                <a:lnTo>
                  <a:pt x="84984" y="39497"/>
                </a:lnTo>
                <a:lnTo>
                  <a:pt x="71268" y="62983"/>
                </a:lnTo>
                <a:lnTo>
                  <a:pt x="87143" y="90166"/>
                </a:lnTo>
                <a:lnTo>
                  <a:pt x="87143" y="39497"/>
                </a:lnTo>
                <a:close/>
              </a:path>
              <a:path w="142875" h="553085">
                <a:moveTo>
                  <a:pt x="84984" y="39497"/>
                </a:moveTo>
                <a:lnTo>
                  <a:pt x="57552" y="39497"/>
                </a:lnTo>
                <a:lnTo>
                  <a:pt x="71268" y="62983"/>
                </a:lnTo>
                <a:lnTo>
                  <a:pt x="84984" y="39497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1323" y="3051555"/>
            <a:ext cx="2253615" cy="609600"/>
          </a:xfrm>
          <a:custGeom>
            <a:avLst/>
            <a:gdLst/>
            <a:ahLst/>
            <a:cxnLst/>
            <a:rect l="l" t="t" r="r" b="b"/>
            <a:pathLst>
              <a:path w="2253615" h="609600">
                <a:moveTo>
                  <a:pt x="2161887" y="47510"/>
                </a:moveTo>
                <a:lnTo>
                  <a:pt x="0" y="578485"/>
                </a:lnTo>
                <a:lnTo>
                  <a:pt x="7619" y="609346"/>
                </a:lnTo>
                <a:lnTo>
                  <a:pt x="2169423" y="78268"/>
                </a:lnTo>
                <a:lnTo>
                  <a:pt x="2192009" y="56405"/>
                </a:lnTo>
                <a:lnTo>
                  <a:pt x="2161887" y="47510"/>
                </a:lnTo>
                <a:close/>
              </a:path>
              <a:path w="2253615" h="609600">
                <a:moveTo>
                  <a:pt x="2226611" y="33528"/>
                </a:moveTo>
                <a:lnTo>
                  <a:pt x="2218816" y="33528"/>
                </a:lnTo>
                <a:lnTo>
                  <a:pt x="2226437" y="64262"/>
                </a:lnTo>
                <a:lnTo>
                  <a:pt x="2169423" y="78268"/>
                </a:lnTo>
                <a:lnTo>
                  <a:pt x="2132329" y="114173"/>
                </a:lnTo>
                <a:lnTo>
                  <a:pt x="2128734" y="119364"/>
                </a:lnTo>
                <a:lnTo>
                  <a:pt x="2127472" y="125317"/>
                </a:lnTo>
                <a:lnTo>
                  <a:pt x="2128543" y="131318"/>
                </a:lnTo>
                <a:lnTo>
                  <a:pt x="2131949" y="136652"/>
                </a:lnTo>
                <a:lnTo>
                  <a:pt x="2137140" y="140194"/>
                </a:lnTo>
                <a:lnTo>
                  <a:pt x="2143093" y="141462"/>
                </a:lnTo>
                <a:lnTo>
                  <a:pt x="2149093" y="140420"/>
                </a:lnTo>
                <a:lnTo>
                  <a:pt x="2154428" y="137033"/>
                </a:lnTo>
                <a:lnTo>
                  <a:pt x="2253234" y="41402"/>
                </a:lnTo>
                <a:lnTo>
                  <a:pt x="2226611" y="33528"/>
                </a:lnTo>
                <a:close/>
              </a:path>
              <a:path w="2253615" h="609600">
                <a:moveTo>
                  <a:pt x="2192009" y="56405"/>
                </a:moveTo>
                <a:lnTo>
                  <a:pt x="2169423" y="78268"/>
                </a:lnTo>
                <a:lnTo>
                  <a:pt x="2226437" y="64262"/>
                </a:lnTo>
                <a:lnTo>
                  <a:pt x="2218181" y="64135"/>
                </a:lnTo>
                <a:lnTo>
                  <a:pt x="2192009" y="56405"/>
                </a:lnTo>
                <a:close/>
              </a:path>
              <a:path w="2253615" h="609600">
                <a:moveTo>
                  <a:pt x="2211578" y="37465"/>
                </a:moveTo>
                <a:lnTo>
                  <a:pt x="2192009" y="56405"/>
                </a:lnTo>
                <a:lnTo>
                  <a:pt x="2218181" y="64135"/>
                </a:lnTo>
                <a:lnTo>
                  <a:pt x="2211578" y="37465"/>
                </a:lnTo>
                <a:close/>
              </a:path>
              <a:path w="2253615" h="609600">
                <a:moveTo>
                  <a:pt x="2219793" y="37465"/>
                </a:moveTo>
                <a:lnTo>
                  <a:pt x="2211578" y="37465"/>
                </a:lnTo>
                <a:lnTo>
                  <a:pt x="2218181" y="64135"/>
                </a:lnTo>
                <a:lnTo>
                  <a:pt x="2226405" y="64135"/>
                </a:lnTo>
                <a:lnTo>
                  <a:pt x="2219793" y="37465"/>
                </a:lnTo>
                <a:close/>
              </a:path>
              <a:path w="2253615" h="609600">
                <a:moveTo>
                  <a:pt x="2218816" y="33528"/>
                </a:moveTo>
                <a:lnTo>
                  <a:pt x="2161887" y="47510"/>
                </a:lnTo>
                <a:lnTo>
                  <a:pt x="2192009" y="56405"/>
                </a:lnTo>
                <a:lnTo>
                  <a:pt x="2211578" y="37465"/>
                </a:lnTo>
                <a:lnTo>
                  <a:pt x="2219793" y="37465"/>
                </a:lnTo>
                <a:lnTo>
                  <a:pt x="2218816" y="33528"/>
                </a:lnTo>
                <a:close/>
              </a:path>
              <a:path w="2253615" h="609600">
                <a:moveTo>
                  <a:pt x="2112899" y="0"/>
                </a:moveTo>
                <a:lnTo>
                  <a:pt x="2104136" y="4699"/>
                </a:lnTo>
                <a:lnTo>
                  <a:pt x="2101596" y="13208"/>
                </a:lnTo>
                <a:lnTo>
                  <a:pt x="2099183" y="21590"/>
                </a:lnTo>
                <a:lnTo>
                  <a:pt x="2104009" y="30353"/>
                </a:lnTo>
                <a:lnTo>
                  <a:pt x="2161887" y="47510"/>
                </a:lnTo>
                <a:lnTo>
                  <a:pt x="2218816" y="33528"/>
                </a:lnTo>
                <a:lnTo>
                  <a:pt x="2226611" y="33528"/>
                </a:lnTo>
                <a:lnTo>
                  <a:pt x="2121408" y="2413"/>
                </a:lnTo>
                <a:lnTo>
                  <a:pt x="2112899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4430" y="3046479"/>
            <a:ext cx="2876550" cy="614680"/>
          </a:xfrm>
          <a:custGeom>
            <a:avLst/>
            <a:gdLst/>
            <a:ahLst/>
            <a:cxnLst/>
            <a:rect l="l" t="t" r="r" b="b"/>
            <a:pathLst>
              <a:path w="2876550" h="614679">
                <a:moveTo>
                  <a:pt x="91738" y="47945"/>
                </a:moveTo>
                <a:lnTo>
                  <a:pt x="61926" y="58429"/>
                </a:lnTo>
                <a:lnTo>
                  <a:pt x="85498" y="79009"/>
                </a:lnTo>
                <a:lnTo>
                  <a:pt x="2870454" y="614549"/>
                </a:lnTo>
                <a:lnTo>
                  <a:pt x="2876550" y="583434"/>
                </a:lnTo>
                <a:lnTo>
                  <a:pt x="91738" y="47945"/>
                </a:lnTo>
                <a:close/>
              </a:path>
              <a:path w="2876550" h="614679">
                <a:moveTo>
                  <a:pt x="136020" y="0"/>
                </a:moveTo>
                <a:lnTo>
                  <a:pt x="129794" y="885"/>
                </a:lnTo>
                <a:lnTo>
                  <a:pt x="0" y="46478"/>
                </a:lnTo>
                <a:lnTo>
                  <a:pt x="103632" y="136902"/>
                </a:lnTo>
                <a:lnTo>
                  <a:pt x="109106" y="140057"/>
                </a:lnTo>
                <a:lnTo>
                  <a:pt x="115141" y="140807"/>
                </a:lnTo>
                <a:lnTo>
                  <a:pt x="121009" y="139223"/>
                </a:lnTo>
                <a:lnTo>
                  <a:pt x="85498" y="79009"/>
                </a:lnTo>
                <a:lnTo>
                  <a:pt x="27940" y="67941"/>
                </a:lnTo>
                <a:lnTo>
                  <a:pt x="33909" y="36826"/>
                </a:lnTo>
                <a:lnTo>
                  <a:pt x="123360" y="36826"/>
                </a:lnTo>
                <a:lnTo>
                  <a:pt x="140335" y="30857"/>
                </a:lnTo>
                <a:lnTo>
                  <a:pt x="145736" y="27610"/>
                </a:lnTo>
                <a:lnTo>
                  <a:pt x="149351" y="22697"/>
                </a:lnTo>
                <a:lnTo>
                  <a:pt x="150872" y="16783"/>
                </a:lnTo>
                <a:lnTo>
                  <a:pt x="149987" y="10537"/>
                </a:lnTo>
                <a:lnTo>
                  <a:pt x="146760" y="5135"/>
                </a:lnTo>
                <a:lnTo>
                  <a:pt x="141890" y="1520"/>
                </a:lnTo>
                <a:lnTo>
                  <a:pt x="136020" y="0"/>
                </a:lnTo>
                <a:close/>
              </a:path>
              <a:path w="2876550" h="614679">
                <a:moveTo>
                  <a:pt x="33909" y="36826"/>
                </a:moveTo>
                <a:lnTo>
                  <a:pt x="27940" y="67941"/>
                </a:lnTo>
                <a:lnTo>
                  <a:pt x="85498" y="79009"/>
                </a:lnTo>
                <a:lnTo>
                  <a:pt x="72239" y="67433"/>
                </a:lnTo>
                <a:lnTo>
                  <a:pt x="36322" y="67433"/>
                </a:lnTo>
                <a:lnTo>
                  <a:pt x="41402" y="40509"/>
                </a:lnTo>
                <a:lnTo>
                  <a:pt x="53062" y="40509"/>
                </a:lnTo>
                <a:lnTo>
                  <a:pt x="33909" y="36826"/>
                </a:lnTo>
                <a:close/>
              </a:path>
              <a:path w="2876550" h="614679">
                <a:moveTo>
                  <a:pt x="41402" y="40509"/>
                </a:moveTo>
                <a:lnTo>
                  <a:pt x="36322" y="67433"/>
                </a:lnTo>
                <a:lnTo>
                  <a:pt x="61926" y="58429"/>
                </a:lnTo>
                <a:lnTo>
                  <a:pt x="41402" y="40509"/>
                </a:lnTo>
                <a:close/>
              </a:path>
              <a:path w="2876550" h="614679">
                <a:moveTo>
                  <a:pt x="61926" y="58429"/>
                </a:moveTo>
                <a:lnTo>
                  <a:pt x="36322" y="67433"/>
                </a:lnTo>
                <a:lnTo>
                  <a:pt x="72239" y="67433"/>
                </a:lnTo>
                <a:lnTo>
                  <a:pt x="61926" y="58429"/>
                </a:lnTo>
                <a:close/>
              </a:path>
              <a:path w="2876550" h="614679">
                <a:moveTo>
                  <a:pt x="53062" y="40509"/>
                </a:moveTo>
                <a:lnTo>
                  <a:pt x="41402" y="40509"/>
                </a:lnTo>
                <a:lnTo>
                  <a:pt x="61926" y="58429"/>
                </a:lnTo>
                <a:lnTo>
                  <a:pt x="91738" y="47945"/>
                </a:lnTo>
                <a:lnTo>
                  <a:pt x="53062" y="40509"/>
                </a:lnTo>
                <a:close/>
              </a:path>
              <a:path w="2876550" h="614679">
                <a:moveTo>
                  <a:pt x="123360" y="36826"/>
                </a:moveTo>
                <a:lnTo>
                  <a:pt x="33909" y="36826"/>
                </a:lnTo>
                <a:lnTo>
                  <a:pt x="91738" y="47945"/>
                </a:lnTo>
                <a:lnTo>
                  <a:pt x="123360" y="36826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7878" y="4401439"/>
            <a:ext cx="690245" cy="401320"/>
          </a:xfrm>
          <a:custGeom>
            <a:avLst/>
            <a:gdLst/>
            <a:ahLst/>
            <a:cxnLst/>
            <a:rect l="l" t="t" r="r" b="b"/>
            <a:pathLst>
              <a:path w="690245" h="401320">
                <a:moveTo>
                  <a:pt x="603692" y="32651"/>
                </a:moveTo>
                <a:lnTo>
                  <a:pt x="0" y="373253"/>
                </a:lnTo>
                <a:lnTo>
                  <a:pt x="15494" y="400938"/>
                </a:lnTo>
                <a:lnTo>
                  <a:pt x="619344" y="60197"/>
                </a:lnTo>
                <a:lnTo>
                  <a:pt x="635214" y="33121"/>
                </a:lnTo>
                <a:lnTo>
                  <a:pt x="603692" y="32651"/>
                </a:lnTo>
                <a:close/>
              </a:path>
              <a:path w="690245" h="401320">
                <a:moveTo>
                  <a:pt x="689151" y="3810"/>
                </a:moveTo>
                <a:lnTo>
                  <a:pt x="654812" y="3810"/>
                </a:lnTo>
                <a:lnTo>
                  <a:pt x="670433" y="31368"/>
                </a:lnTo>
                <a:lnTo>
                  <a:pt x="619344" y="60197"/>
                </a:lnTo>
                <a:lnTo>
                  <a:pt x="593217" y="104775"/>
                </a:lnTo>
                <a:lnTo>
                  <a:pt x="591234" y="110757"/>
                </a:lnTo>
                <a:lnTo>
                  <a:pt x="591645" y="116824"/>
                </a:lnTo>
                <a:lnTo>
                  <a:pt x="594270" y="122295"/>
                </a:lnTo>
                <a:lnTo>
                  <a:pt x="598932" y="126492"/>
                </a:lnTo>
                <a:lnTo>
                  <a:pt x="604914" y="128545"/>
                </a:lnTo>
                <a:lnTo>
                  <a:pt x="610981" y="128158"/>
                </a:lnTo>
                <a:lnTo>
                  <a:pt x="616452" y="125509"/>
                </a:lnTo>
                <a:lnTo>
                  <a:pt x="620649" y="120777"/>
                </a:lnTo>
                <a:lnTo>
                  <a:pt x="689151" y="3810"/>
                </a:lnTo>
                <a:close/>
              </a:path>
              <a:path w="690245" h="401320">
                <a:moveTo>
                  <a:pt x="635214" y="33121"/>
                </a:moveTo>
                <a:lnTo>
                  <a:pt x="619344" y="60197"/>
                </a:lnTo>
                <a:lnTo>
                  <a:pt x="666606" y="33528"/>
                </a:lnTo>
                <a:lnTo>
                  <a:pt x="662432" y="33528"/>
                </a:lnTo>
                <a:lnTo>
                  <a:pt x="635214" y="33121"/>
                </a:lnTo>
                <a:close/>
              </a:path>
              <a:path w="690245" h="401320">
                <a:moveTo>
                  <a:pt x="648970" y="9652"/>
                </a:moveTo>
                <a:lnTo>
                  <a:pt x="635214" y="33121"/>
                </a:lnTo>
                <a:lnTo>
                  <a:pt x="662432" y="33528"/>
                </a:lnTo>
                <a:lnTo>
                  <a:pt x="648970" y="9652"/>
                </a:lnTo>
                <a:close/>
              </a:path>
              <a:path w="690245" h="401320">
                <a:moveTo>
                  <a:pt x="658123" y="9652"/>
                </a:moveTo>
                <a:lnTo>
                  <a:pt x="648970" y="9652"/>
                </a:lnTo>
                <a:lnTo>
                  <a:pt x="662432" y="33528"/>
                </a:lnTo>
                <a:lnTo>
                  <a:pt x="666606" y="33528"/>
                </a:lnTo>
                <a:lnTo>
                  <a:pt x="670433" y="31368"/>
                </a:lnTo>
                <a:lnTo>
                  <a:pt x="658123" y="9652"/>
                </a:lnTo>
                <a:close/>
              </a:path>
              <a:path w="690245" h="401320">
                <a:moveTo>
                  <a:pt x="654812" y="3810"/>
                </a:moveTo>
                <a:lnTo>
                  <a:pt x="603692" y="32651"/>
                </a:lnTo>
                <a:lnTo>
                  <a:pt x="635214" y="33121"/>
                </a:lnTo>
                <a:lnTo>
                  <a:pt x="648970" y="9652"/>
                </a:lnTo>
                <a:lnTo>
                  <a:pt x="658123" y="9652"/>
                </a:lnTo>
                <a:lnTo>
                  <a:pt x="654812" y="3810"/>
                </a:lnTo>
                <a:close/>
              </a:path>
              <a:path w="690245" h="401320">
                <a:moveTo>
                  <a:pt x="543813" y="0"/>
                </a:moveTo>
                <a:lnTo>
                  <a:pt x="536575" y="6985"/>
                </a:lnTo>
                <a:lnTo>
                  <a:pt x="536321" y="24511"/>
                </a:lnTo>
                <a:lnTo>
                  <a:pt x="543306" y="31750"/>
                </a:lnTo>
                <a:lnTo>
                  <a:pt x="603692" y="32651"/>
                </a:lnTo>
                <a:lnTo>
                  <a:pt x="654812" y="3810"/>
                </a:lnTo>
                <a:lnTo>
                  <a:pt x="689151" y="3810"/>
                </a:lnTo>
                <a:lnTo>
                  <a:pt x="690118" y="2159"/>
                </a:lnTo>
                <a:lnTo>
                  <a:pt x="543813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0240" y="4403597"/>
            <a:ext cx="508634" cy="388620"/>
          </a:xfrm>
          <a:custGeom>
            <a:avLst/>
            <a:gdLst/>
            <a:ahLst/>
            <a:cxnLst/>
            <a:rect l="l" t="t" r="r" b="b"/>
            <a:pathLst>
              <a:path w="508634" h="388620">
                <a:moveTo>
                  <a:pt x="458083" y="37841"/>
                </a:moveTo>
                <a:lnTo>
                  <a:pt x="426984" y="41485"/>
                </a:lnTo>
                <a:lnTo>
                  <a:pt x="0" y="362838"/>
                </a:lnTo>
                <a:lnTo>
                  <a:pt x="19050" y="388238"/>
                </a:lnTo>
                <a:lnTo>
                  <a:pt x="445839" y="67031"/>
                </a:lnTo>
                <a:lnTo>
                  <a:pt x="458083" y="37841"/>
                </a:lnTo>
                <a:close/>
              </a:path>
              <a:path w="508634" h="388620">
                <a:moveTo>
                  <a:pt x="505895" y="6222"/>
                </a:moveTo>
                <a:lnTo>
                  <a:pt x="473837" y="6222"/>
                </a:lnTo>
                <a:lnTo>
                  <a:pt x="492887" y="31622"/>
                </a:lnTo>
                <a:lnTo>
                  <a:pt x="445839" y="67031"/>
                </a:lnTo>
                <a:lnTo>
                  <a:pt x="425958" y="114426"/>
                </a:lnTo>
                <a:lnTo>
                  <a:pt x="424751" y="120628"/>
                </a:lnTo>
                <a:lnTo>
                  <a:pt x="425926" y="126603"/>
                </a:lnTo>
                <a:lnTo>
                  <a:pt x="429244" y="131697"/>
                </a:lnTo>
                <a:lnTo>
                  <a:pt x="434466" y="135254"/>
                </a:lnTo>
                <a:lnTo>
                  <a:pt x="440668" y="136443"/>
                </a:lnTo>
                <a:lnTo>
                  <a:pt x="446643" y="135239"/>
                </a:lnTo>
                <a:lnTo>
                  <a:pt x="451737" y="131915"/>
                </a:lnTo>
                <a:lnTo>
                  <a:pt x="455294" y="126745"/>
                </a:lnTo>
                <a:lnTo>
                  <a:pt x="505895" y="6222"/>
                </a:lnTo>
                <a:close/>
              </a:path>
              <a:path w="508634" h="388620">
                <a:moveTo>
                  <a:pt x="478694" y="12700"/>
                </a:moveTo>
                <a:lnTo>
                  <a:pt x="468630" y="12700"/>
                </a:lnTo>
                <a:lnTo>
                  <a:pt x="485139" y="34670"/>
                </a:lnTo>
                <a:lnTo>
                  <a:pt x="458083" y="37841"/>
                </a:lnTo>
                <a:lnTo>
                  <a:pt x="445839" y="67031"/>
                </a:lnTo>
                <a:lnTo>
                  <a:pt x="492887" y="31622"/>
                </a:lnTo>
                <a:lnTo>
                  <a:pt x="478694" y="12700"/>
                </a:lnTo>
                <a:close/>
              </a:path>
              <a:path w="508634" h="388620">
                <a:moveTo>
                  <a:pt x="508508" y="0"/>
                </a:moveTo>
                <a:lnTo>
                  <a:pt x="363219" y="17018"/>
                </a:lnTo>
                <a:lnTo>
                  <a:pt x="356997" y="24891"/>
                </a:lnTo>
                <a:lnTo>
                  <a:pt x="359029" y="42290"/>
                </a:lnTo>
                <a:lnTo>
                  <a:pt x="366903" y="48640"/>
                </a:lnTo>
                <a:lnTo>
                  <a:pt x="375665" y="47497"/>
                </a:lnTo>
                <a:lnTo>
                  <a:pt x="426984" y="41485"/>
                </a:lnTo>
                <a:lnTo>
                  <a:pt x="473837" y="6222"/>
                </a:lnTo>
                <a:lnTo>
                  <a:pt x="505895" y="6222"/>
                </a:lnTo>
                <a:lnTo>
                  <a:pt x="508508" y="0"/>
                </a:lnTo>
                <a:close/>
              </a:path>
              <a:path w="508634" h="388620">
                <a:moveTo>
                  <a:pt x="473837" y="6222"/>
                </a:moveTo>
                <a:lnTo>
                  <a:pt x="426984" y="41485"/>
                </a:lnTo>
                <a:lnTo>
                  <a:pt x="458083" y="37841"/>
                </a:lnTo>
                <a:lnTo>
                  <a:pt x="468630" y="12700"/>
                </a:lnTo>
                <a:lnTo>
                  <a:pt x="478694" y="12700"/>
                </a:lnTo>
                <a:lnTo>
                  <a:pt x="473837" y="6222"/>
                </a:lnTo>
                <a:close/>
              </a:path>
              <a:path w="508634" h="388620">
                <a:moveTo>
                  <a:pt x="468630" y="12700"/>
                </a:moveTo>
                <a:lnTo>
                  <a:pt x="458083" y="37841"/>
                </a:lnTo>
                <a:lnTo>
                  <a:pt x="485139" y="34670"/>
                </a:lnTo>
                <a:lnTo>
                  <a:pt x="468630" y="1270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12235" y="3645408"/>
            <a:ext cx="2268220" cy="655308"/>
          </a:xfrm>
          <a:prstGeom prst="rect">
            <a:avLst/>
          </a:prstGeom>
          <a:solidFill>
            <a:srgbClr val="97C622"/>
          </a:solidFill>
          <a:ln w="15875">
            <a:solidFill>
              <a:srgbClr val="6D9217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579755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Century Gothic"/>
                <a:cs typeface="Century Gothic"/>
              </a:rPr>
              <a:t>Supervis</a:t>
            </a:r>
            <a:r>
              <a:rPr lang="fr-CA" sz="1800" dirty="0">
                <a:solidFill>
                  <a:srgbClr val="FFFFFF"/>
                </a:solidFill>
                <a:latin typeface="Century Gothic"/>
                <a:cs typeface="Century Gothic"/>
              </a:rPr>
              <a:t>eu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endParaRPr lang="en-US" sz="1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579755">
              <a:lnSpc>
                <a:spcPct val="100000"/>
              </a:lnSpc>
            </a:pP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75020" y="3645408"/>
            <a:ext cx="2268220" cy="655308"/>
          </a:xfrm>
          <a:prstGeom prst="rect">
            <a:avLst/>
          </a:prstGeom>
          <a:solidFill>
            <a:srgbClr val="97C622"/>
          </a:solidFill>
          <a:ln w="15875">
            <a:solidFill>
              <a:srgbClr val="6D9217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579755">
              <a:lnSpc>
                <a:spcPct val="100000"/>
              </a:lnSpc>
            </a:pPr>
            <a:r>
              <a:rPr sz="1800" dirty="0" err="1">
                <a:solidFill>
                  <a:srgbClr val="FFFFFF"/>
                </a:solidFill>
                <a:latin typeface="Century Gothic"/>
                <a:cs typeface="Century Gothic"/>
              </a:rPr>
              <a:t>Supervis</a:t>
            </a:r>
            <a:r>
              <a:rPr lang="fr-CA" sz="1800" dirty="0">
                <a:solidFill>
                  <a:srgbClr val="FFFFFF"/>
                </a:solidFill>
                <a:latin typeface="Century Gothic"/>
                <a:cs typeface="Century Gothic"/>
              </a:rPr>
              <a:t>eu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endParaRPr lang="en-US" sz="1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579755">
              <a:lnSpc>
                <a:spcPct val="100000"/>
              </a:lnSpc>
            </a:pP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F8E32DBB-6C60-A644-A0B0-70B7507C9016}"/>
              </a:ext>
            </a:extLst>
          </p:cNvPr>
          <p:cNvSpPr/>
          <p:nvPr/>
        </p:nvSpPr>
        <p:spPr>
          <a:xfrm>
            <a:off x="2075547" y="4792217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1200912" y="0"/>
                </a:moveTo>
                <a:lnTo>
                  <a:pt x="0" y="0"/>
                </a:lnTo>
                <a:lnTo>
                  <a:pt x="0" y="505968"/>
                </a:lnTo>
                <a:lnTo>
                  <a:pt x="1200912" y="505968"/>
                </a:lnTo>
                <a:lnTo>
                  <a:pt x="1200912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50A0E929-FEFB-A0AC-58F9-BCDFE68F37B4}"/>
              </a:ext>
            </a:extLst>
          </p:cNvPr>
          <p:cNvSpPr/>
          <p:nvPr/>
        </p:nvSpPr>
        <p:spPr>
          <a:xfrm>
            <a:off x="2075547" y="4792217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0" y="505968"/>
                </a:moveTo>
                <a:lnTo>
                  <a:pt x="1200912" y="505968"/>
                </a:lnTo>
                <a:lnTo>
                  <a:pt x="120091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ln w="15875">
            <a:solidFill>
              <a:srgbClr val="6D92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5C81B2C9-F0B5-FC41-74D1-08ABC80FAD7B}"/>
              </a:ext>
            </a:extLst>
          </p:cNvPr>
          <p:cNvSpPr txBox="1"/>
          <p:nvPr/>
        </p:nvSpPr>
        <p:spPr>
          <a:xfrm>
            <a:off x="2214295" y="4889380"/>
            <a:ext cx="9124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lang="fr-CA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Étudiant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8BAC26AF-11EF-F30C-4441-165A14C151B8}"/>
              </a:ext>
            </a:extLst>
          </p:cNvPr>
          <p:cNvSpPr/>
          <p:nvPr/>
        </p:nvSpPr>
        <p:spPr>
          <a:xfrm>
            <a:off x="3373497" y="4792215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1200912" y="0"/>
                </a:moveTo>
                <a:lnTo>
                  <a:pt x="0" y="0"/>
                </a:lnTo>
                <a:lnTo>
                  <a:pt x="0" y="505968"/>
                </a:lnTo>
                <a:lnTo>
                  <a:pt x="1200912" y="505968"/>
                </a:lnTo>
                <a:lnTo>
                  <a:pt x="1200912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CD1EF722-B8E9-3E48-3A47-0AA1FFDDE598}"/>
              </a:ext>
            </a:extLst>
          </p:cNvPr>
          <p:cNvSpPr/>
          <p:nvPr/>
        </p:nvSpPr>
        <p:spPr>
          <a:xfrm>
            <a:off x="3373497" y="4792215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0" y="505968"/>
                </a:moveTo>
                <a:lnTo>
                  <a:pt x="1200912" y="505968"/>
                </a:lnTo>
                <a:lnTo>
                  <a:pt x="120091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ln w="15875">
            <a:solidFill>
              <a:srgbClr val="6D92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4A01E75B-0101-D083-CA3A-F75FCC26AE82}"/>
              </a:ext>
            </a:extLst>
          </p:cNvPr>
          <p:cNvSpPr txBox="1"/>
          <p:nvPr/>
        </p:nvSpPr>
        <p:spPr>
          <a:xfrm>
            <a:off x="3512245" y="4889378"/>
            <a:ext cx="9124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lang="fr-CA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Étudiant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6" name="object 9">
            <a:extLst>
              <a:ext uri="{FF2B5EF4-FFF2-40B4-BE49-F238E27FC236}">
                <a16:creationId xmlns:a16="http://schemas.microsoft.com/office/drawing/2014/main" id="{91D1D551-093D-E326-0BE7-375CD940512E}"/>
              </a:ext>
            </a:extLst>
          </p:cNvPr>
          <p:cNvSpPr/>
          <p:nvPr/>
        </p:nvSpPr>
        <p:spPr>
          <a:xfrm>
            <a:off x="4650489" y="4792215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1200912" y="0"/>
                </a:moveTo>
                <a:lnTo>
                  <a:pt x="0" y="0"/>
                </a:lnTo>
                <a:lnTo>
                  <a:pt x="0" y="505968"/>
                </a:lnTo>
                <a:lnTo>
                  <a:pt x="1200912" y="505968"/>
                </a:lnTo>
                <a:lnTo>
                  <a:pt x="1200912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0">
            <a:extLst>
              <a:ext uri="{FF2B5EF4-FFF2-40B4-BE49-F238E27FC236}">
                <a16:creationId xmlns:a16="http://schemas.microsoft.com/office/drawing/2014/main" id="{8A802BA6-6274-DB1F-1F98-360161E3C1CB}"/>
              </a:ext>
            </a:extLst>
          </p:cNvPr>
          <p:cNvSpPr/>
          <p:nvPr/>
        </p:nvSpPr>
        <p:spPr>
          <a:xfrm>
            <a:off x="4650489" y="4792215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0" y="505968"/>
                </a:moveTo>
                <a:lnTo>
                  <a:pt x="1200912" y="505968"/>
                </a:lnTo>
                <a:lnTo>
                  <a:pt x="120091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ln w="15875">
            <a:solidFill>
              <a:srgbClr val="6D92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322BF497-999C-694E-BEBD-F59F704558C1}"/>
              </a:ext>
            </a:extLst>
          </p:cNvPr>
          <p:cNvSpPr txBox="1"/>
          <p:nvPr/>
        </p:nvSpPr>
        <p:spPr>
          <a:xfrm>
            <a:off x="4789237" y="4889378"/>
            <a:ext cx="9124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lang="fr-CA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Étudiant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9EC4C16-413E-DF1C-A0CC-4D0E2BB62E7F}"/>
              </a:ext>
            </a:extLst>
          </p:cNvPr>
          <p:cNvSpPr/>
          <p:nvPr/>
        </p:nvSpPr>
        <p:spPr>
          <a:xfrm>
            <a:off x="5928422" y="4792215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1200912" y="0"/>
                </a:moveTo>
                <a:lnTo>
                  <a:pt x="0" y="0"/>
                </a:lnTo>
                <a:lnTo>
                  <a:pt x="0" y="505968"/>
                </a:lnTo>
                <a:lnTo>
                  <a:pt x="1200912" y="505968"/>
                </a:lnTo>
                <a:lnTo>
                  <a:pt x="1200912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DD31A1C4-BF4D-0813-38D9-501B0E14F756}"/>
              </a:ext>
            </a:extLst>
          </p:cNvPr>
          <p:cNvSpPr/>
          <p:nvPr/>
        </p:nvSpPr>
        <p:spPr>
          <a:xfrm>
            <a:off x="5928422" y="4792215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0" y="505968"/>
                </a:moveTo>
                <a:lnTo>
                  <a:pt x="1200912" y="505968"/>
                </a:lnTo>
                <a:lnTo>
                  <a:pt x="120091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ln w="15875">
            <a:solidFill>
              <a:srgbClr val="6D92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3BBE1C87-C00D-25BB-310A-AB2F21EFC558}"/>
              </a:ext>
            </a:extLst>
          </p:cNvPr>
          <p:cNvSpPr txBox="1"/>
          <p:nvPr/>
        </p:nvSpPr>
        <p:spPr>
          <a:xfrm>
            <a:off x="6067170" y="4889378"/>
            <a:ext cx="9124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lang="fr-CA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Étudiant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C98DD0F6-EDB5-49FB-CF80-D7595A729F9D}"/>
              </a:ext>
            </a:extLst>
          </p:cNvPr>
          <p:cNvSpPr/>
          <p:nvPr/>
        </p:nvSpPr>
        <p:spPr>
          <a:xfrm>
            <a:off x="7268590" y="4799837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1200912" y="0"/>
                </a:moveTo>
                <a:lnTo>
                  <a:pt x="0" y="0"/>
                </a:lnTo>
                <a:lnTo>
                  <a:pt x="0" y="505968"/>
                </a:lnTo>
                <a:lnTo>
                  <a:pt x="1200912" y="505968"/>
                </a:lnTo>
                <a:lnTo>
                  <a:pt x="1200912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8712E882-C89F-C322-5F2A-7A7B22AEC531}"/>
              </a:ext>
            </a:extLst>
          </p:cNvPr>
          <p:cNvSpPr/>
          <p:nvPr/>
        </p:nvSpPr>
        <p:spPr>
          <a:xfrm>
            <a:off x="7268590" y="4799837"/>
            <a:ext cx="1201420" cy="506095"/>
          </a:xfrm>
          <a:custGeom>
            <a:avLst/>
            <a:gdLst/>
            <a:ahLst/>
            <a:cxnLst/>
            <a:rect l="l" t="t" r="r" b="b"/>
            <a:pathLst>
              <a:path w="1201420" h="506095">
                <a:moveTo>
                  <a:pt x="0" y="505968"/>
                </a:moveTo>
                <a:lnTo>
                  <a:pt x="1200912" y="505968"/>
                </a:lnTo>
                <a:lnTo>
                  <a:pt x="120091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ln w="15875">
            <a:solidFill>
              <a:srgbClr val="6D92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1">
            <a:extLst>
              <a:ext uri="{FF2B5EF4-FFF2-40B4-BE49-F238E27FC236}">
                <a16:creationId xmlns:a16="http://schemas.microsoft.com/office/drawing/2014/main" id="{70C0AFCD-75CC-FF3B-8F20-45B35AC811D9}"/>
              </a:ext>
            </a:extLst>
          </p:cNvPr>
          <p:cNvSpPr txBox="1"/>
          <p:nvPr/>
        </p:nvSpPr>
        <p:spPr>
          <a:xfrm>
            <a:off x="7407338" y="4897000"/>
            <a:ext cx="9124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lang="fr-CA"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Étudiant</a:t>
            </a:r>
            <a:endParaRPr sz="1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892266"/>
            <a:ext cx="4114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 err="1"/>
              <a:t>Organi</a:t>
            </a:r>
            <a:r>
              <a:rPr lang="fr-CA" sz="3600" dirty="0"/>
              <a:t>s</a:t>
            </a:r>
            <a:r>
              <a:rPr sz="3600" dirty="0" err="1"/>
              <a:t>ation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524000"/>
            <a:ext cx="7620000" cy="4483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200" spc="-5" dirty="0">
                <a:solidFill>
                  <a:srgbClr val="5B6973"/>
                </a:solidFill>
                <a:cs typeface="Century Gothic"/>
              </a:rPr>
              <a:t>Les élèves se répartissent en groupes de      2 à 4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200" spc="-5" dirty="0">
                <a:solidFill>
                  <a:srgbClr val="5B6973"/>
                </a:solidFill>
                <a:cs typeface="Century Gothic"/>
              </a:rPr>
              <a:t>Chaque groupe doit trouver un encadrant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200" spc="-5" dirty="0">
                <a:solidFill>
                  <a:srgbClr val="5B6973"/>
                </a:solidFill>
                <a:cs typeface="Century Gothic"/>
              </a:rPr>
              <a:t>Le superviseur sert de superviseur d'ingénierie et d'expert en la matière tout au long du projet.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CA" sz="3200" spc="-5" dirty="0">
                <a:solidFill>
                  <a:srgbClr val="5B6973"/>
                </a:solidFill>
                <a:cs typeface="Century Gothic"/>
              </a:rPr>
              <a:t>Le gestionnaire de projet (</a:t>
            </a:r>
            <a:r>
              <a:rPr lang="fr-CA" sz="3200" i="1" spc="-5" dirty="0">
                <a:solidFill>
                  <a:srgbClr val="5B6973"/>
                </a:solidFill>
                <a:cs typeface="Century Gothic"/>
              </a:rPr>
              <a:t>Project Management Office (PMO)) </a:t>
            </a:r>
            <a:r>
              <a:rPr lang="fr-CA" sz="3200" spc="-5" dirty="0">
                <a:solidFill>
                  <a:srgbClr val="5B6973"/>
                </a:solidFill>
                <a:cs typeface="Century Gothic"/>
              </a:rPr>
              <a:t>à une vue d’ensemble tous les projets</a:t>
            </a:r>
            <a:endParaRPr sz="3200" dirty="0"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61532" cy="369332"/>
          </a:xfrm>
        </p:spPr>
        <p:txBody>
          <a:bodyPr/>
          <a:lstStyle/>
          <a:p>
            <a:r>
              <a:rPr lang="en-US" dirty="0" err="1"/>
              <a:t>Sujets</a:t>
            </a:r>
            <a:r>
              <a:rPr lang="en-US" dirty="0"/>
              <a:t> de </a:t>
            </a:r>
            <a:r>
              <a:rPr lang="en-US" dirty="0" err="1"/>
              <a:t>projet</a:t>
            </a:r>
            <a:r>
              <a:rPr lang="en-US" dirty="0"/>
              <a:t> </a:t>
            </a:r>
            <a:r>
              <a:rPr lang="en-US" dirty="0" err="1"/>
              <a:t>potentiels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1336119"/>
            <a:ext cx="5181600" cy="3323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600" dirty="0"/>
              <a:t>Robotique / Drones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600" dirty="0"/>
              <a:t>Bus avionique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600" dirty="0"/>
              <a:t>Microcontrôleurs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600" dirty="0"/>
              <a:t>Radar / 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600" dirty="0"/>
              <a:t>Cyber/logiciels malveillants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AE3FA9-DEFA-D072-473B-C5ED57E25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78932"/>
            <a:ext cx="167640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A21BC7-FA61-0645-AC80-5BF7F321E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02" y="2514600"/>
            <a:ext cx="1946395" cy="1307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D43529-2966-EADA-4509-B6E97A1A4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67" y="4035879"/>
            <a:ext cx="1817649" cy="16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3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EDB379-DA5A-042F-0062-CE052FA61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918" y="4487376"/>
            <a:ext cx="2638425" cy="173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FD605-D21B-CBBE-965F-B6F6D85CD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45" y="978932"/>
            <a:ext cx="2847975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D44243-044E-6E52-F054-B2889EDE4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542" y="2800350"/>
            <a:ext cx="2245179" cy="1257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A4DD636-D690-1DB5-5992-99FD2226AB04}"/>
              </a:ext>
            </a:extLst>
          </p:cNvPr>
          <p:cNvSpPr txBox="1">
            <a:spLocks/>
          </p:cNvSpPr>
          <p:nvPr/>
        </p:nvSpPr>
        <p:spPr>
          <a:xfrm>
            <a:off x="808892" y="1524000"/>
            <a:ext cx="4689920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600" kern="0" dirty="0"/>
              <a:t>Apprentissage automatique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600" kern="0" dirty="0"/>
              <a:t>Systèmes en temps réel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600" kern="0" dirty="0"/>
              <a:t>Projet externe parrainé par le MDN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3600" kern="0" dirty="0"/>
              <a:t>Et plein d'autres!!!</a:t>
            </a:r>
            <a:endParaRPr lang="en-CA" sz="2400" kern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61532" cy="369332"/>
          </a:xfrm>
        </p:spPr>
        <p:txBody>
          <a:bodyPr/>
          <a:lstStyle/>
          <a:p>
            <a:r>
              <a:rPr lang="en-US" dirty="0" err="1"/>
              <a:t>Sujets</a:t>
            </a:r>
            <a:r>
              <a:rPr lang="en-US" dirty="0"/>
              <a:t> de </a:t>
            </a:r>
            <a:r>
              <a:rPr lang="en-US" dirty="0" err="1"/>
              <a:t>projet</a:t>
            </a:r>
            <a:r>
              <a:rPr lang="en-US" dirty="0"/>
              <a:t> </a:t>
            </a:r>
            <a:r>
              <a:rPr lang="en-US" dirty="0" err="1"/>
              <a:t>potentiels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001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89126" y="1876704"/>
            <a:ext cx="2994660" cy="553998"/>
          </a:xfrm>
        </p:spPr>
        <p:txBody>
          <a:bodyPr/>
          <a:lstStyle/>
          <a:p>
            <a:r>
              <a:rPr lang="en-US" sz="3600" dirty="0"/>
              <a:t>CubeSat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3"/>
          </p:nvPr>
        </p:nvSpPr>
        <p:spPr>
          <a:xfrm>
            <a:off x="4411387" y="1285065"/>
            <a:ext cx="4085716" cy="2215991"/>
          </a:xfrm>
        </p:spPr>
        <p:txBody>
          <a:bodyPr/>
          <a:lstStyle/>
          <a:p>
            <a:pPr algn="ctr"/>
            <a:r>
              <a:rPr lang="fr-CA" sz="3600" dirty="0"/>
              <a:t>Système d'accès à l'information du musée maritime de Kingston</a:t>
            </a:r>
            <a:endParaRPr lang="en-CA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609600"/>
            <a:ext cx="616153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97C62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kern="0" dirty="0" err="1"/>
              <a:t>Sujets</a:t>
            </a:r>
            <a:r>
              <a:rPr lang="en-US" kern="0" dirty="0"/>
              <a:t> de </a:t>
            </a:r>
            <a:r>
              <a:rPr lang="en-US" kern="0" dirty="0" err="1"/>
              <a:t>projet</a:t>
            </a:r>
            <a:r>
              <a:rPr lang="en-US" kern="0" dirty="0"/>
              <a:t> </a:t>
            </a:r>
            <a:r>
              <a:rPr lang="en-US" kern="0" dirty="0" err="1"/>
              <a:t>potentiels</a:t>
            </a:r>
            <a:endParaRPr lang="en-CA" kern="0" dirty="0"/>
          </a:p>
        </p:txBody>
      </p:sp>
      <p:pic>
        <p:nvPicPr>
          <p:cNvPr id="1026" name="Picture 2" descr="12U CubeSat Platform Cubesat Platforms | CubeSat by EnduroS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359024" cy="23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R Codes Enhance Museum Experience | Qf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154893" cy="23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74481" y="5947570"/>
            <a:ext cx="155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: qfuse.com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317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606</Words>
  <Application>Microsoft Office PowerPoint</Application>
  <PresentationFormat>On-screen Show (4:3)</PresentationFormat>
  <Paragraphs>112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Office Theme</vt:lpstr>
      <vt:lpstr>  GEF 455/457</vt:lpstr>
      <vt:lpstr>PowerPoint Presentation</vt:lpstr>
      <vt:lpstr>PowerPoint Presentation</vt:lpstr>
      <vt:lpstr>Schedule / Horaire</vt:lpstr>
      <vt:lpstr>Organisation</vt:lpstr>
      <vt:lpstr>Organisation</vt:lpstr>
      <vt:lpstr>Sujets de projet potentiels</vt:lpstr>
      <vt:lpstr>Sujets de projet potentiels</vt:lpstr>
      <vt:lpstr>PowerPoint Presentation</vt:lpstr>
      <vt:lpstr>Sélection d'un projet</vt:lpstr>
      <vt:lpstr>Thèmes du projet</vt:lpstr>
      <vt:lpstr>Prochain étape</vt:lpstr>
      <vt:lpstr>PCD pour 2024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Mathieu Drolet</cp:lastModifiedBy>
  <cp:revision>25</cp:revision>
  <dcterms:created xsi:type="dcterms:W3CDTF">2023-03-02T20:59:59Z</dcterms:created>
  <dcterms:modified xsi:type="dcterms:W3CDTF">2024-01-16T17:47:29Z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2023-03-02T00:00:00Z</vt:filetime>
  </property>
</Properties>
</file>